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0287000" cy="6858000" type="35mm"/>
  <p:notesSz cx="10287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2742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125980"/>
            <a:ext cx="874395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840480"/>
            <a:ext cx="72008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3AAE-ED5F-4F94-ACBF-4E4486E8CB3C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287000" cy="6858000"/>
          </a:xfrm>
          <a:custGeom>
            <a:avLst/>
            <a:gdLst/>
            <a:ahLst/>
            <a:cxnLst/>
            <a:rect l="l" t="t" r="r" b="b"/>
            <a:pathLst>
              <a:path w="10287000" h="6858000">
                <a:moveTo>
                  <a:pt x="0" y="6857999"/>
                </a:moveTo>
                <a:lnTo>
                  <a:pt x="10286999" y="6857999"/>
                </a:lnTo>
                <a:lnTo>
                  <a:pt x="10286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0915" y="434157"/>
            <a:ext cx="9345167" cy="5486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D528-4DC1-4414-8A2E-83BBE9212F9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577340"/>
            <a:ext cx="447484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4" y="1577340"/>
            <a:ext cx="447484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A635-A34C-4F24-82EF-23D8C6578C69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1177-260C-4281-AC8E-292DF2F8C307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7917-A32E-4831-BF93-FEA42A69D198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287000" cy="6858000"/>
          </a:xfrm>
          <a:custGeom>
            <a:avLst/>
            <a:gdLst/>
            <a:ahLst/>
            <a:cxnLst/>
            <a:rect l="l" t="t" r="r" b="b"/>
            <a:pathLst>
              <a:path w="10287000" h="6858000">
                <a:moveTo>
                  <a:pt x="0" y="6857999"/>
                </a:moveTo>
                <a:lnTo>
                  <a:pt x="10286999" y="6857999"/>
                </a:lnTo>
                <a:lnTo>
                  <a:pt x="10286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0915" y="434157"/>
            <a:ext cx="9345167" cy="54864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117" y="566837"/>
            <a:ext cx="9082764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703" y="1520432"/>
            <a:ext cx="9563592" cy="3122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6377940"/>
            <a:ext cx="32918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6377940"/>
            <a:ext cx="23660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ACAA-BBB2-46C8-BAFC-319DD0A59DF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6377940"/>
            <a:ext cx="23660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9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63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3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jpeg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jpeg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16.png"/><Relationship Id="rId3" Type="http://schemas.openxmlformats.org/officeDocument/2006/relationships/image" Target="../media/image132.png"/><Relationship Id="rId7" Type="http://schemas.openxmlformats.org/officeDocument/2006/relationships/image" Target="../media/image106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5" Type="http://schemas.openxmlformats.org/officeDocument/2006/relationships/image" Target="../media/image141.jpeg"/><Relationship Id="rId10" Type="http://schemas.openxmlformats.org/officeDocument/2006/relationships/image" Target="../media/image137.png"/><Relationship Id="rId4" Type="http://schemas.openxmlformats.org/officeDocument/2006/relationships/image" Target="../media/image104.png"/><Relationship Id="rId9" Type="http://schemas.openxmlformats.org/officeDocument/2006/relationships/image" Target="../media/image136.png"/><Relationship Id="rId1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42.jpe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21.png"/><Relationship Id="rId4" Type="http://schemas.openxmlformats.org/officeDocument/2006/relationships/image" Target="../media/image1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8.jpeg"/><Relationship Id="rId10" Type="http://schemas.openxmlformats.org/officeDocument/2006/relationships/image" Target="../media/image154.png"/><Relationship Id="rId4" Type="http://schemas.openxmlformats.org/officeDocument/2006/relationships/image" Target="../media/image2.png"/><Relationship Id="rId9" Type="http://schemas.openxmlformats.org/officeDocument/2006/relationships/image" Target="../media/image153.png"/><Relationship Id="rId14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jpe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16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7.jpeg"/><Relationship Id="rId5" Type="http://schemas.openxmlformats.org/officeDocument/2006/relationships/image" Target="../media/image168.png"/><Relationship Id="rId10" Type="http://schemas.openxmlformats.org/officeDocument/2006/relationships/image" Target="../media/image176.png"/><Relationship Id="rId4" Type="http://schemas.openxmlformats.org/officeDocument/2006/relationships/image" Target="../media/image172.pn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jpeg"/><Relationship Id="rId4" Type="http://schemas.openxmlformats.org/officeDocument/2006/relationships/image" Target="../media/image2.png"/><Relationship Id="rId9" Type="http://schemas.openxmlformats.org/officeDocument/2006/relationships/image" Target="../media/image1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png"/><Relationship Id="rId5" Type="http://schemas.openxmlformats.org/officeDocument/2006/relationships/image" Target="../media/image186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3" Type="http://schemas.openxmlformats.org/officeDocument/2006/relationships/image" Target="../media/image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jpeg"/><Relationship Id="rId5" Type="http://schemas.openxmlformats.org/officeDocument/2006/relationships/image" Target="../media/image188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192.png"/><Relationship Id="rId10" Type="http://schemas.openxmlformats.org/officeDocument/2006/relationships/image" Target="../media/image196.png"/><Relationship Id="rId4" Type="http://schemas.openxmlformats.org/officeDocument/2006/relationships/image" Target="../media/image2.png"/><Relationship Id="rId9" Type="http://schemas.openxmlformats.org/officeDocument/2006/relationships/image" Target="../media/image19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197.png"/><Relationship Id="rId10" Type="http://schemas.openxmlformats.org/officeDocument/2006/relationships/image" Target="../media/image196.png"/><Relationship Id="rId4" Type="http://schemas.openxmlformats.org/officeDocument/2006/relationships/image" Target="../media/image2.png"/><Relationship Id="rId9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192.png"/><Relationship Id="rId10" Type="http://schemas.openxmlformats.org/officeDocument/2006/relationships/image" Target="../media/image196.png"/><Relationship Id="rId4" Type="http://schemas.openxmlformats.org/officeDocument/2006/relationships/image" Target="../media/image2.png"/><Relationship Id="rId9" Type="http://schemas.openxmlformats.org/officeDocument/2006/relationships/image" Target="../media/image1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1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1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7.jpeg"/><Relationship Id="rId5" Type="http://schemas.openxmlformats.org/officeDocument/2006/relationships/image" Target="../media/image206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8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jpeg"/><Relationship Id="rId5" Type="http://schemas.openxmlformats.org/officeDocument/2006/relationships/image" Target="../media/image20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057" rIns="0" bIns="0" rtlCol="0">
            <a:spAutoFit/>
          </a:bodyPr>
          <a:lstStyle/>
          <a:p>
            <a:pPr marL="56388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Tra</a:t>
            </a:r>
            <a:r>
              <a:rPr sz="3200" b="1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00"/>
                </a:solidFill>
                <a:latin typeface="Verdana"/>
                <a:cs typeface="Verdana"/>
              </a:rPr>
              <a:t>Mon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do</a:t>
            </a:r>
            <a:r>
              <a:rPr sz="3200" b="1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000000"/>
                </a:solidFill>
                <a:latin typeface="Verdana"/>
                <a:cs typeface="Verdana"/>
              </a:rPr>
              <a:t>eal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3200" b="1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3200" b="1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00"/>
                </a:solidFill>
                <a:latin typeface="Verdana"/>
                <a:cs typeface="Verdana"/>
              </a:rPr>
              <a:t>Mon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do</a:t>
            </a:r>
            <a:r>
              <a:rPr sz="3200" b="1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3200" b="1"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3200" b="1" dirty="0">
                <a:solidFill>
                  <a:srgbClr val="000000"/>
                </a:solidFill>
                <a:latin typeface="Verdana"/>
                <a:cs typeface="Verdana"/>
              </a:rPr>
              <a:t>rt</a:t>
            </a:r>
            <a:r>
              <a:rPr sz="3200" b="1" spc="-5" dirty="0">
                <a:solidFill>
                  <a:srgbClr val="000000"/>
                </a:solidFill>
                <a:latin typeface="Verdana"/>
                <a:cs typeface="Verdana"/>
              </a:rPr>
              <a:t>uale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8300" y="1447800"/>
            <a:ext cx="7010400" cy="345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asellaDiTesto 5"/>
          <p:cNvSpPr txBox="1"/>
          <p:nvPr/>
        </p:nvSpPr>
        <p:spPr>
          <a:xfrm>
            <a:off x="876300" y="5257800"/>
            <a:ext cx="8686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Per i “nativi digitali” il confine tra questi due mondi è sempre meno evidente, e questo crea gravi ripercussioni sulla vita </a:t>
            </a:r>
            <a:r>
              <a:rPr lang="it-IT" b="1" dirty="0" smtClean="0">
                <a:solidFill>
                  <a:srgbClr val="002060"/>
                </a:solidFill>
              </a:rPr>
              <a:t>di </a:t>
            </a:r>
            <a:r>
              <a:rPr lang="it-IT" b="1" dirty="0" smtClean="0">
                <a:solidFill>
                  <a:srgbClr val="002060"/>
                </a:solidFill>
              </a:rPr>
              <a:t>oggi e di domani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>
          <a:xfrm>
            <a:off x="723900" y="6248400"/>
            <a:ext cx="2366010" cy="342900"/>
          </a:xfrm>
        </p:spPr>
        <p:txBody>
          <a:bodyPr/>
          <a:lstStyle/>
          <a:p>
            <a:fld id="{36F790AB-200C-44A8-88C0-B0871DE393C7}" type="datetime1">
              <a:rPr lang="it-IT" smtClean="0"/>
              <a:pPr/>
              <a:t>12/12/2019</a:t>
            </a:fld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>
          <a:xfrm>
            <a:off x="7353300" y="6248400"/>
            <a:ext cx="236601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381000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3138" y="480279"/>
            <a:ext cx="4467361" cy="5976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3901" y="1279423"/>
            <a:ext cx="4071934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Le</a:t>
            </a:r>
            <a:r>
              <a:rPr sz="36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Verdana"/>
                <a:cs typeface="Verdana"/>
              </a:rPr>
              <a:t>re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gol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6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sono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come</a:t>
            </a:r>
            <a:r>
              <a:rPr sz="36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600" b="1" spc="-8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acarr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Verdana"/>
                <a:cs typeface="Verdana"/>
              </a:rPr>
              <a:t>lat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di</a:t>
            </a:r>
            <a:r>
              <a:rPr sz="36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 err="1">
                <a:solidFill>
                  <a:srgbClr val="FF0000"/>
                </a:solidFill>
                <a:latin typeface="Verdana"/>
                <a:cs typeface="Verdana"/>
              </a:rPr>
              <a:t>una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 err="1" smtClean="0">
                <a:solidFill>
                  <a:srgbClr val="FF0000"/>
                </a:solidFill>
                <a:latin typeface="Verdana"/>
                <a:cs typeface="Verdana"/>
              </a:rPr>
              <a:t>st</a:t>
            </a:r>
            <a:r>
              <a:rPr sz="3600" b="1" spc="-85" dirty="0" err="1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600" b="1" spc="-30" dirty="0" err="1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600" b="1" spc="-25" dirty="0" err="1" smtClean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3600" b="1" spc="-30" dirty="0" err="1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lang="it-IT" sz="3600" b="1" spc="-30" dirty="0" smtClean="0">
                <a:solidFill>
                  <a:srgbClr val="FF0000"/>
                </a:solidFill>
                <a:latin typeface="Verdana"/>
                <a:cs typeface="Verdana"/>
              </a:rPr>
              <a:t>;</a:t>
            </a:r>
            <a:r>
              <a:rPr sz="3600" b="1" spc="3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se</a:t>
            </a:r>
            <a:r>
              <a:rPr sz="36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 err="1" smtClean="0">
                <a:solidFill>
                  <a:srgbClr val="FF0000"/>
                </a:solidFill>
                <a:latin typeface="Verdana"/>
                <a:cs typeface="Verdana"/>
              </a:rPr>
              <a:t>li</a:t>
            </a:r>
            <a:r>
              <a:rPr sz="36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nor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600" b="1" spc="-10" dirty="0">
                <a:solidFill>
                  <a:srgbClr val="FF0000"/>
                </a:solidFill>
                <a:latin typeface="Verdana"/>
                <a:cs typeface="Verdana"/>
              </a:rPr>
              <a:t>isci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600" b="1" spc="-20" dirty="0">
                <a:solidFill>
                  <a:srgbClr val="FF0000"/>
                </a:solidFill>
                <a:latin typeface="Verdana"/>
                <a:cs typeface="Verdana"/>
              </a:rPr>
              <a:t>tr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36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6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Verdana"/>
                <a:cs typeface="Verdana"/>
              </a:rPr>
              <a:t>la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acch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a.</a:t>
            </a:r>
            <a:endParaRPr sz="36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512E24A-62C3-44EE-A45E-27EDF769E00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8268" y="321563"/>
            <a:ext cx="885434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8411" y="321563"/>
            <a:ext cx="883919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7076" y="321563"/>
            <a:ext cx="885444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4352" y="992124"/>
            <a:ext cx="879348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2947" y="992124"/>
            <a:ext cx="883920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2752" y="992124"/>
            <a:ext cx="883920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85900" y="685800"/>
            <a:ext cx="7452359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 marR="5080" indent="-325120">
              <a:lnSpc>
                <a:spcPct val="100000"/>
              </a:lnSpc>
            </a:pPr>
            <a:r>
              <a:rPr sz="4400" b="1" spc="-10" dirty="0">
                <a:latin typeface="Arial"/>
                <a:cs typeface="Arial"/>
              </a:rPr>
              <a:t>Q</a:t>
            </a:r>
            <a:r>
              <a:rPr sz="4400" b="1" spc="-5" dirty="0">
                <a:latin typeface="Arial"/>
                <a:cs typeface="Arial"/>
              </a:rPr>
              <a:t>uell</a:t>
            </a:r>
            <a:r>
              <a:rPr sz="4400" b="1" dirty="0">
                <a:latin typeface="Arial"/>
                <a:cs typeface="Arial"/>
              </a:rPr>
              <a:t>o</a:t>
            </a:r>
            <a:r>
              <a:rPr sz="4400" b="1" spc="13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Arial"/>
                <a:cs typeface="Arial"/>
              </a:rPr>
              <a:t>ch</a:t>
            </a:r>
            <a:r>
              <a:rPr sz="4400" b="1" dirty="0">
                <a:latin typeface="Arial"/>
                <a:cs typeface="Arial"/>
              </a:rPr>
              <a:t>e</a:t>
            </a:r>
            <a:r>
              <a:rPr sz="4400" b="1" spc="12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Arial"/>
                <a:cs typeface="Arial"/>
              </a:rPr>
              <a:t>pubb</a:t>
            </a:r>
            <a:r>
              <a:rPr sz="4400" b="1" dirty="0">
                <a:latin typeface="Arial"/>
                <a:cs typeface="Arial"/>
              </a:rPr>
              <a:t>lic</a:t>
            </a:r>
            <a:r>
              <a:rPr sz="4400" b="1" spc="-5" dirty="0">
                <a:latin typeface="Arial"/>
                <a:cs typeface="Arial"/>
              </a:rPr>
              <a:t>h</a:t>
            </a:r>
            <a:r>
              <a:rPr sz="4400" b="1" dirty="0">
                <a:latin typeface="Arial"/>
                <a:cs typeface="Arial"/>
              </a:rPr>
              <a:t>ia</a:t>
            </a:r>
            <a:r>
              <a:rPr sz="4400" b="1" spc="-10" dirty="0">
                <a:latin typeface="Arial"/>
                <a:cs typeface="Arial"/>
              </a:rPr>
              <a:t>m</a:t>
            </a:r>
            <a:r>
              <a:rPr sz="4400" b="1" dirty="0">
                <a:latin typeface="Arial"/>
                <a:cs typeface="Arial"/>
              </a:rPr>
              <a:t>o</a:t>
            </a:r>
            <a:r>
              <a:rPr sz="4400" b="1" spc="13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Arial"/>
                <a:cs typeface="Arial"/>
              </a:rPr>
              <a:t>va</a:t>
            </a:r>
            <a:r>
              <a:rPr sz="4400" b="1" spc="-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DIR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b="1" spc="-33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ME</a:t>
            </a: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b="1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Arial"/>
                <a:cs typeface="Arial"/>
              </a:rPr>
              <a:t>su</a:t>
            </a:r>
            <a:r>
              <a:rPr sz="4400" b="1" dirty="0">
                <a:latin typeface="Arial"/>
                <a:cs typeface="Arial"/>
              </a:rPr>
              <a:t>l</a:t>
            </a:r>
            <a:r>
              <a:rPr sz="4400" b="1" spc="125" dirty="0">
                <a:latin typeface="Times New Roman"/>
                <a:cs typeface="Times New Roman"/>
              </a:rPr>
              <a:t> </a:t>
            </a:r>
            <a:r>
              <a:rPr sz="4400" b="1" spc="-90" dirty="0">
                <a:latin typeface="Arial"/>
                <a:cs typeface="Arial"/>
              </a:rPr>
              <a:t>W</a:t>
            </a:r>
            <a:r>
              <a:rPr sz="4400" b="1" spc="-5" dirty="0">
                <a:latin typeface="Arial"/>
                <a:cs typeface="Arial"/>
              </a:rPr>
              <a:t>eb</a:t>
            </a:r>
            <a:r>
              <a:rPr sz="4400" b="1" dirty="0">
                <a:latin typeface="Arial"/>
                <a:cs typeface="Arial"/>
              </a:rPr>
              <a:t>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09288" y="3396996"/>
            <a:ext cx="935723" cy="790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79391" y="3429000"/>
            <a:ext cx="792480" cy="648335"/>
          </a:xfrm>
          <a:custGeom>
            <a:avLst/>
            <a:gdLst/>
            <a:ahLst/>
            <a:cxnLst/>
            <a:rect l="l" t="t" r="r" b="b"/>
            <a:pathLst>
              <a:path w="792479" h="648335">
                <a:moveTo>
                  <a:pt x="0" y="324063"/>
                </a:moveTo>
                <a:lnTo>
                  <a:pt x="324063" y="0"/>
                </a:lnTo>
                <a:lnTo>
                  <a:pt x="324063" y="162031"/>
                </a:lnTo>
                <a:lnTo>
                  <a:pt x="792114" y="162031"/>
                </a:lnTo>
                <a:lnTo>
                  <a:pt x="792114" y="486073"/>
                </a:lnTo>
                <a:lnTo>
                  <a:pt x="324063" y="486073"/>
                </a:lnTo>
                <a:lnTo>
                  <a:pt x="324063" y="648105"/>
                </a:lnTo>
                <a:lnTo>
                  <a:pt x="0" y="324063"/>
                </a:lnTo>
                <a:close/>
              </a:path>
            </a:pathLst>
          </a:custGeom>
          <a:ln w="9524">
            <a:solidFill>
              <a:srgbClr val="BD0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3100" y="1981200"/>
            <a:ext cx="6573072" cy="4352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Segnaposto data 2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3A2D7D6-5DD9-48C7-9FEC-71A48DECD320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519683"/>
            <a:ext cx="4782312" cy="1138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520" rIns="0" bIns="0" rtlCol="0">
            <a:spAutoFit/>
          </a:bodyPr>
          <a:lstStyle/>
          <a:p>
            <a:pPr marL="480695">
              <a:lnSpc>
                <a:spcPct val="100000"/>
              </a:lnSpc>
            </a:pPr>
            <a:r>
              <a:rPr sz="2800" b="1" spc="-20" dirty="0">
                <a:latin typeface="Verdana"/>
                <a:cs typeface="Verdana"/>
              </a:rPr>
              <a:t>Posted</a:t>
            </a:r>
            <a:r>
              <a:rPr sz="2800" b="1" spc="2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Verdana"/>
                <a:cs typeface="Verdana"/>
              </a:rPr>
              <a:t>=</a:t>
            </a:r>
            <a:r>
              <a:rPr sz="2800" b="1" spc="254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Verdana"/>
                <a:cs typeface="Verdana"/>
              </a:rPr>
              <a:t>F</a:t>
            </a:r>
            <a:r>
              <a:rPr sz="2800" b="1" spc="-20" dirty="0">
                <a:latin typeface="Verdana"/>
                <a:cs typeface="Verdana"/>
              </a:rPr>
              <a:t>ore</a:t>
            </a:r>
            <a:r>
              <a:rPr sz="2800" b="1" spc="-30" dirty="0">
                <a:latin typeface="Verdana"/>
                <a:cs typeface="Verdana"/>
              </a:rPr>
              <a:t>v</a:t>
            </a:r>
            <a:r>
              <a:rPr sz="2800" b="1" spc="-20" dirty="0">
                <a:latin typeface="Verdana"/>
                <a:cs typeface="Verdana"/>
              </a:rPr>
              <a:t>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0783" y="5844539"/>
            <a:ext cx="4556760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2808" y="5844539"/>
            <a:ext cx="2749296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7368" y="5844539"/>
            <a:ext cx="693420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512" y="1760220"/>
            <a:ext cx="4142231" cy="4120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64653" y="641874"/>
            <a:ext cx="7571105" cy="583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2385" marR="5080" indent="-265430">
              <a:lnSpc>
                <a:spcPts val="2810"/>
              </a:lnSpc>
            </a:pP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gg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ea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ù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segu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u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In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ne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è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ffamaz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me</a:t>
            </a:r>
            <a:r>
              <a:rPr sz="2600" dirty="0">
                <a:latin typeface="Verdana"/>
                <a:cs typeface="Verdana"/>
              </a:rPr>
              <a:t>z</a:t>
            </a:r>
            <a:r>
              <a:rPr sz="2600" spc="-15" dirty="0">
                <a:latin typeface="Verdana"/>
                <a:cs typeface="Verdana"/>
              </a:rPr>
              <a:t>z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amp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(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spc="-45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as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enu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ffens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ng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u</a:t>
            </a:r>
            <a:r>
              <a:rPr sz="2600" spc="5" dirty="0">
                <a:latin typeface="Verdana"/>
                <a:cs typeface="Verdana"/>
              </a:rPr>
              <a:t>ri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10" dirty="0">
                <a:latin typeface="Verdana"/>
                <a:cs typeface="Verdana"/>
              </a:rPr>
              <a:t>)</a:t>
            </a:r>
            <a:r>
              <a:rPr sz="2600" dirty="0">
                <a:latin typeface="Verdana"/>
                <a:cs typeface="Verdana"/>
              </a:rPr>
              <a:t>.</a:t>
            </a: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842385" marR="164465" indent="-265430">
              <a:lnSpc>
                <a:spcPts val="2810"/>
              </a:lnSpc>
            </a:pPr>
            <a:r>
              <a:rPr sz="2600" spc="-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40%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deg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uden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U</a:t>
            </a:r>
            <a:r>
              <a:rPr sz="2600" spc="-30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(il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25%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in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I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pubb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spc="-5" dirty="0">
                <a:latin typeface="Verdana"/>
                <a:cs typeface="Verdana"/>
              </a:rPr>
              <a:t>ca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scen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ppu</a:t>
            </a:r>
            <a:r>
              <a:rPr sz="2600" dirty="0">
                <a:latin typeface="Verdana"/>
                <a:cs typeface="Verdana"/>
              </a:rPr>
              <a:t>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mmen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ffens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10" dirty="0">
                <a:latin typeface="Verdana"/>
                <a:cs typeface="Verdana"/>
              </a:rPr>
              <a:t>v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su</a:t>
            </a:r>
            <a:r>
              <a:rPr sz="2600" spc="5" dirty="0">
                <a:latin typeface="Verdana"/>
                <a:cs typeface="Verdana"/>
              </a:rPr>
              <a:t>ll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scu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su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ro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ri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cen</a:t>
            </a:r>
            <a:r>
              <a:rPr sz="2600" spc="5" dirty="0">
                <a:latin typeface="Verdana"/>
                <a:cs typeface="Verdana"/>
              </a:rPr>
              <a:t>ti</a:t>
            </a:r>
            <a:r>
              <a:rPr sz="2600" dirty="0"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isch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ocia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Ne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ks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B9207B2-B5A3-4403-BE15-90738048315C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5844539"/>
            <a:ext cx="4556759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5291" y="5844539"/>
            <a:ext cx="2749295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9852" y="5844539"/>
            <a:ext cx="693407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6451" y="6040415"/>
            <a:ext cx="62223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isch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ocia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Ne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ks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868" y="487680"/>
            <a:ext cx="4780788" cy="1139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938" rIns="0" bIns="0" rtlCol="0">
            <a:spAutoFit/>
          </a:bodyPr>
          <a:lstStyle/>
          <a:p>
            <a:pPr marL="775335">
              <a:lnSpc>
                <a:spcPct val="100000"/>
              </a:lnSpc>
            </a:pPr>
            <a:r>
              <a:rPr sz="2800" b="1" spc="-25" dirty="0">
                <a:latin typeface="Verdana"/>
                <a:cs typeface="Verdana"/>
              </a:rPr>
              <a:t>Im</a:t>
            </a:r>
            <a:r>
              <a:rPr sz="2800" b="1" spc="-20" dirty="0">
                <a:latin typeface="Verdana"/>
                <a:cs typeface="Verdana"/>
              </a:rPr>
              <a:t>age</a:t>
            </a:r>
            <a:r>
              <a:rPr sz="2800" b="1" spc="2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Verdana"/>
                <a:cs typeface="Verdana"/>
              </a:rPr>
              <a:t>Ste</a:t>
            </a:r>
            <a:r>
              <a:rPr sz="2800" b="1" spc="-15" dirty="0">
                <a:latin typeface="Verdana"/>
                <a:cs typeface="Verdana"/>
              </a:rPr>
              <a:t>aling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1720" y="606537"/>
            <a:ext cx="399542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Pubbli</a:t>
            </a:r>
            <a:r>
              <a:rPr sz="2400" spc="-20" dirty="0">
                <a:latin typeface="Verdana"/>
                <a:cs typeface="Verdana"/>
              </a:rPr>
              <a:t>car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 err="1">
                <a:latin typeface="Verdana"/>
                <a:cs typeface="Verdana"/>
              </a:rPr>
              <a:t>fo</a:t>
            </a:r>
            <a:r>
              <a:rPr sz="2400" dirty="0" err="1">
                <a:latin typeface="Verdana"/>
                <a:cs typeface="Verdana"/>
              </a:rPr>
              <a:t>t</a:t>
            </a:r>
            <a:r>
              <a:rPr sz="2400" spc="-15" dirty="0" err="1">
                <a:latin typeface="Verdana"/>
                <a:cs typeface="Verdana"/>
              </a:rPr>
              <a:t>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u</a:t>
            </a:r>
            <a:r>
              <a:rPr sz="2400" dirty="0" smtClean="0">
                <a:latin typeface="Verdana"/>
                <a:cs typeface="Verdana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tw</a:t>
            </a:r>
            <a:r>
              <a:rPr sz="2400" spc="-20" dirty="0">
                <a:latin typeface="Verdana"/>
                <a:cs typeface="Verdana"/>
              </a:rPr>
              <a:t>orks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qu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70" dirty="0">
                <a:latin typeface="Verdana"/>
                <a:cs typeface="Verdana"/>
              </a:rPr>
              <a:t>v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mu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;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gnuno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può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far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ò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9536" y="2997945"/>
            <a:ext cx="3773271" cy="2663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512" y="1760220"/>
            <a:ext cx="4142231" cy="4120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2AE3F1C-48E2-445E-AAB8-576F15DD0939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2120" y="5844539"/>
            <a:ext cx="4556759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4144" y="5844539"/>
            <a:ext cx="2749295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18704" y="5844539"/>
            <a:ext cx="693407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4910" y="6040415"/>
            <a:ext cx="62223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isch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ocia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Ne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ks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155" y="519683"/>
            <a:ext cx="4782312" cy="1138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533" rIns="0" bIns="0" rtlCol="0">
            <a:spAutoFit/>
          </a:bodyPr>
          <a:lstStyle/>
          <a:p>
            <a:pPr marL="833119">
              <a:lnSpc>
                <a:spcPct val="100000"/>
              </a:lnSpc>
            </a:pPr>
            <a:r>
              <a:rPr sz="2800" b="1" spc="-15" dirty="0">
                <a:latin typeface="Verdana"/>
                <a:cs typeface="Verdana"/>
              </a:rPr>
              <a:t>Pri</a:t>
            </a:r>
            <a:r>
              <a:rPr sz="2800" b="1" spc="-30" dirty="0">
                <a:latin typeface="Verdana"/>
                <a:cs typeface="Verdana"/>
              </a:rPr>
              <a:t>v</a:t>
            </a:r>
            <a:r>
              <a:rPr sz="2800" b="1" spc="-20" dirty="0">
                <a:latin typeface="Verdana"/>
                <a:cs typeface="Verdana"/>
              </a:rPr>
              <a:t>a</a:t>
            </a:r>
            <a:r>
              <a:rPr sz="2800" b="1" spc="-25" dirty="0">
                <a:latin typeface="Verdana"/>
                <a:cs typeface="Verdana"/>
              </a:rPr>
              <a:t>c</a:t>
            </a:r>
            <a:r>
              <a:rPr sz="2800" b="1" spc="-20" dirty="0">
                <a:latin typeface="Verdana"/>
                <a:cs typeface="Verdana"/>
              </a:rPr>
              <a:t>y</a:t>
            </a:r>
            <a:r>
              <a:rPr sz="2800" b="1" spc="2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Verdana"/>
                <a:cs typeface="Verdana"/>
              </a:rPr>
              <a:t>Cri</a:t>
            </a:r>
            <a:r>
              <a:rPr sz="2800" b="1" spc="-25" dirty="0">
                <a:latin typeface="Verdana"/>
                <a:cs typeface="Verdana"/>
              </a:rPr>
              <a:t>m</a:t>
            </a:r>
            <a:r>
              <a:rPr sz="2800" b="1" spc="-20" dirty="0">
                <a:latin typeface="Verdana"/>
                <a:cs typeface="Verdana"/>
              </a:rPr>
              <a:t>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2233" y="658861"/>
            <a:ext cx="405828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bbli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5" dirty="0">
                <a:latin typeface="Verdana"/>
                <a:cs typeface="Verdana"/>
              </a:rPr>
              <a:t>m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erso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-5" dirty="0">
                <a:latin typeface="Verdana"/>
                <a:cs typeface="Verdana"/>
              </a:rPr>
              <a:t>A</a:t>
            </a:r>
            <a:r>
              <a:rPr sz="2400" b="1" spc="-25" dirty="0">
                <a:latin typeface="Verdana"/>
                <a:cs typeface="Verdana"/>
              </a:rPr>
              <a:t>TO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2236" y="1975598"/>
            <a:ext cx="3674110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bbli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5" dirty="0">
                <a:latin typeface="Verdana"/>
                <a:cs typeface="Verdana"/>
              </a:rPr>
              <a:t>m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off</a:t>
            </a:r>
            <a:r>
              <a:rPr sz="2400" spc="-15" dirty="0">
                <a:latin typeface="Verdana"/>
                <a:cs typeface="Verdana"/>
              </a:rPr>
              <a:t>en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erso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-5" dirty="0">
                <a:latin typeface="Verdana"/>
                <a:cs typeface="Verdana"/>
              </a:rPr>
              <a:t>A</a:t>
            </a:r>
            <a:r>
              <a:rPr sz="2400" b="1" spc="-25" dirty="0">
                <a:latin typeface="Verdana"/>
                <a:cs typeface="Verdana"/>
              </a:rPr>
              <a:t>TO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5478" y="3574874"/>
            <a:ext cx="2277069" cy="1316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512" y="1760220"/>
            <a:ext cx="4142231" cy="4120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6081B72-C19D-4F90-A594-61FBDD133B7C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25383" y="5844539"/>
            <a:ext cx="693420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251" y="519684"/>
            <a:ext cx="4780787" cy="1138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71700" y="762000"/>
            <a:ext cx="7549515" cy="5632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2979" marR="5080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pubbli</a:t>
            </a:r>
            <a:r>
              <a:rPr sz="2400" spc="-20" dirty="0">
                <a:latin typeface="Verdana"/>
                <a:cs typeface="Verdana"/>
              </a:rPr>
              <a:t>ca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é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5" dirty="0">
                <a:latin typeface="Verdana"/>
                <a:cs typeface="Verdana"/>
              </a:rPr>
              <a:t>ess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biti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ecoros</a:t>
            </a:r>
            <a:r>
              <a:rPr sz="2400" dirty="0">
                <a:latin typeface="Verdana"/>
                <a:cs typeface="Verdana"/>
              </a:rPr>
              <a:t>i,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nu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ppu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ggi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sess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assa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em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7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22979" marR="48895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ò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erso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1</a:t>
            </a:r>
            <a:r>
              <a:rPr sz="2400" spc="-20" dirty="0">
                <a:latin typeface="Verdana"/>
                <a:cs typeface="Verdana"/>
              </a:rPr>
              <a:t>8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uò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esse</a:t>
            </a:r>
            <a:r>
              <a:rPr sz="2400" spc="-25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Verdana"/>
                <a:cs typeface="Verdana"/>
              </a:rPr>
              <a:t>d</a:t>
            </a:r>
            <a:r>
              <a:rPr sz="2400" spc="-20" dirty="0" err="1">
                <a:latin typeface="Verdana"/>
                <a:cs typeface="Verdana"/>
              </a:rPr>
              <a:t>e</a:t>
            </a:r>
            <a:r>
              <a:rPr sz="2400" spc="-15" dirty="0" err="1">
                <a:latin typeface="Verdana"/>
                <a:cs typeface="Verdana"/>
              </a:rPr>
              <a:t>nun</a:t>
            </a:r>
            <a:r>
              <a:rPr sz="2400" spc="-5" dirty="0" err="1">
                <a:latin typeface="Verdana"/>
                <a:cs typeface="Verdana"/>
              </a:rPr>
              <a:t>c</a:t>
            </a:r>
            <a:r>
              <a:rPr sz="2400" dirty="0" err="1">
                <a:latin typeface="Verdana"/>
                <a:cs typeface="Verdana"/>
              </a:rPr>
              <a:t>i</a:t>
            </a:r>
            <a:r>
              <a:rPr sz="2400" spc="-20" dirty="0" err="1">
                <a:latin typeface="Verdana"/>
                <a:cs typeface="Verdana"/>
              </a:rPr>
              <a:t>a</a:t>
            </a:r>
            <a:r>
              <a:rPr sz="2400" spc="-10" dirty="0" err="1">
                <a:latin typeface="Verdana"/>
                <a:cs typeface="Verdana"/>
              </a:rPr>
              <a:t>t</a:t>
            </a:r>
            <a:r>
              <a:rPr sz="2400" dirty="0" err="1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Verdana"/>
                <a:cs typeface="Verdana"/>
              </a:rPr>
              <a:t>p</a:t>
            </a:r>
            <a:r>
              <a:rPr sz="2400" spc="-20" dirty="0" smtClean="0">
                <a:latin typeface="Verdana"/>
                <a:cs typeface="Verdana"/>
              </a:rPr>
              <a:t>er</a:t>
            </a:r>
            <a:endParaRPr lang="it-IT" sz="2400" spc="-20" dirty="0" smtClean="0">
              <a:latin typeface="Verdana"/>
              <a:cs typeface="Verdana"/>
            </a:endParaRPr>
          </a:p>
          <a:p>
            <a:pPr marL="3522979" marR="48895">
              <a:lnSpc>
                <a:spcPct val="100000"/>
              </a:lnSpc>
            </a:pPr>
            <a:r>
              <a:rPr lang="it-IT" sz="2400" b="1" spc="-20" dirty="0" smtClean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lang="it-IT" sz="2400" b="1" spc="-20" dirty="0" smtClean="0">
                <a:solidFill>
                  <a:srgbClr val="FF0000"/>
                </a:solidFill>
                <a:latin typeface="Verdana"/>
                <a:cs typeface="Verdana"/>
              </a:rPr>
              <a:t>ornografia minorile</a:t>
            </a:r>
            <a:endParaRPr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1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 err="1" smtClean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 smtClean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 err="1" smtClean="0">
                <a:solidFill>
                  <a:srgbClr val="C00000"/>
                </a:solidFill>
                <a:latin typeface="Verdana"/>
                <a:cs typeface="Verdana"/>
              </a:rPr>
              <a:t>isch</a:t>
            </a:r>
            <a:r>
              <a:rPr sz="3200" b="1" dirty="0" err="1" smtClean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 smtClean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 err="1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dirty="0" err="1" smtClean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200" b="1" spc="3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200" b="1" spc="-5" dirty="0" smtClean="0">
                <a:solidFill>
                  <a:srgbClr val="C00000"/>
                </a:solidFill>
                <a:latin typeface="Verdana"/>
                <a:cs typeface="Verdana"/>
              </a:rPr>
              <a:t>ocia</a:t>
            </a:r>
            <a:r>
              <a:rPr sz="3200" b="1" dirty="0" smtClean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200" b="1" spc="3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latin typeface="Verdana"/>
                <a:cs typeface="Verdana"/>
              </a:rPr>
              <a:t>Ne</a:t>
            </a:r>
            <a:r>
              <a:rPr sz="3200" b="1" dirty="0" smtClean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5" dirty="0" smtClean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 smtClean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 smtClean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 smtClean="0">
                <a:solidFill>
                  <a:srgbClr val="C00000"/>
                </a:solidFill>
                <a:latin typeface="Verdana"/>
                <a:cs typeface="Verdana"/>
              </a:rPr>
              <a:t>ks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533" rIns="0" bIns="0" rtlCol="0">
            <a:spAutoFit/>
          </a:bodyPr>
          <a:lstStyle/>
          <a:p>
            <a:pPr marL="496570">
              <a:lnSpc>
                <a:spcPct val="100000"/>
              </a:lnSpc>
            </a:pPr>
            <a:r>
              <a:rPr sz="2800" b="1" spc="-20" dirty="0">
                <a:latin typeface="Verdana"/>
                <a:cs typeface="Verdana"/>
              </a:rPr>
              <a:t>Teen</a:t>
            </a:r>
            <a:r>
              <a:rPr sz="2800" b="1" spc="28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Verdana"/>
                <a:cs typeface="Verdana"/>
              </a:rPr>
              <a:t>po</a:t>
            </a:r>
            <a:r>
              <a:rPr sz="2800" b="1" spc="-15" dirty="0">
                <a:latin typeface="Verdana"/>
                <a:cs typeface="Verdana"/>
              </a:rPr>
              <a:t>r</a:t>
            </a:r>
            <a:r>
              <a:rPr sz="2800" b="1" spc="-25" dirty="0">
                <a:latin typeface="Verdana"/>
                <a:cs typeface="Verdana"/>
              </a:rPr>
              <a:t>no</a:t>
            </a:r>
            <a:r>
              <a:rPr sz="2800" b="1" spc="-20" dirty="0">
                <a:latin typeface="Verdana"/>
                <a:cs typeface="Verdana"/>
              </a:rPr>
              <a:t>grap</a:t>
            </a:r>
            <a:r>
              <a:rPr sz="2800" b="1" spc="-25" dirty="0">
                <a:latin typeface="Verdana"/>
                <a:cs typeface="Verdana"/>
              </a:rPr>
              <a:t>hy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7512" y="1760220"/>
            <a:ext cx="4142231" cy="412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3C6266A-AA1D-435A-9C01-5C9A0CBEA594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4876" y="5750052"/>
            <a:ext cx="775703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00" y="5562600"/>
            <a:ext cx="9017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600" b="1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600" b="1" spc="-1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6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600" b="1" spc="-3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,</a:t>
            </a:r>
            <a:r>
              <a:rPr sz="36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v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y</a:t>
            </a:r>
            <a:r>
              <a:rPr sz="3600" b="1" spc="2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g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spc="-1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6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h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ker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4900" y="533400"/>
            <a:ext cx="8041586" cy="48404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3E7F80B-2E96-4474-A072-E9103AB8E529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874" y="766671"/>
            <a:ext cx="8716645" cy="140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3200" dirty="0">
                <a:latin typeface="Verdana"/>
                <a:cs typeface="Verdana"/>
              </a:rPr>
              <a:t>Pu</a:t>
            </a:r>
            <a:r>
              <a:rPr sz="3200" spc="-5" dirty="0">
                <a:latin typeface="Verdana"/>
                <a:cs typeface="Verdana"/>
              </a:rPr>
              <a:t>bblica</a:t>
            </a:r>
            <a:r>
              <a:rPr sz="3200" dirty="0">
                <a:latin typeface="Verdana"/>
                <a:cs typeface="Verdana"/>
              </a:rPr>
              <a:t>re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dat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r</a:t>
            </a:r>
            <a:r>
              <a:rPr sz="3200" spc="-5" dirty="0">
                <a:latin typeface="Verdana"/>
                <a:cs typeface="Verdana"/>
              </a:rPr>
              <a:t>opp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dettagli</a:t>
            </a:r>
            <a:r>
              <a:rPr sz="3200" spc="-10" dirty="0">
                <a:latin typeface="Verdana"/>
                <a:cs typeface="Verdana"/>
              </a:rPr>
              <a:t>a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s</a:t>
            </a:r>
            <a:r>
              <a:rPr sz="3200" dirty="0">
                <a:latin typeface="Verdana"/>
                <a:cs typeface="Verdana"/>
              </a:rPr>
              <a:t>ui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socia</a:t>
            </a:r>
            <a:r>
              <a:rPr sz="3200" dirty="0">
                <a:latin typeface="Verdana"/>
                <a:cs typeface="Verdana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et</a:t>
            </a:r>
            <a:r>
              <a:rPr sz="3200" spc="5" dirty="0">
                <a:latin typeface="Verdana"/>
                <a:cs typeface="Verdana"/>
              </a:rPr>
              <a:t>w</a:t>
            </a:r>
            <a:r>
              <a:rPr sz="3200" dirty="0">
                <a:latin typeface="Verdana"/>
                <a:cs typeface="Verdana"/>
              </a:rPr>
              <a:t>ork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e</a:t>
            </a:r>
            <a:r>
              <a:rPr sz="3200" dirty="0">
                <a:latin typeface="Verdana"/>
                <a:cs typeface="Verdana"/>
              </a:rPr>
              <a:t>s</a:t>
            </a:r>
            <a:r>
              <a:rPr sz="3200" spc="-5" dirty="0">
                <a:latin typeface="Verdana"/>
                <a:cs typeface="Verdana"/>
              </a:rPr>
              <a:t>p</a:t>
            </a:r>
            <a:r>
              <a:rPr sz="3200" dirty="0">
                <a:latin typeface="Verdana"/>
                <a:cs typeface="Verdana"/>
              </a:rPr>
              <a:t>one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a</a:t>
            </a:r>
            <a:r>
              <a:rPr sz="3200" dirty="0">
                <a:latin typeface="Verdana"/>
                <a:cs typeface="Verdana"/>
              </a:rPr>
              <a:t>l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r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sch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3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stalki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g</a:t>
            </a:r>
            <a:r>
              <a:rPr sz="3200" dirty="0">
                <a:latin typeface="Verdana"/>
                <a:cs typeface="Verdana"/>
              </a:rPr>
              <a:t>,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di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ade</a:t>
            </a:r>
            <a:r>
              <a:rPr sz="3200" dirty="0">
                <a:latin typeface="Verdana"/>
                <a:cs typeface="Verdana"/>
              </a:rPr>
              <a:t>sc</a:t>
            </a:r>
            <a:r>
              <a:rPr sz="3200" spc="-5" dirty="0">
                <a:latin typeface="Verdana"/>
                <a:cs typeface="Verdana"/>
              </a:rPr>
              <a:t>a</a:t>
            </a:r>
            <a:r>
              <a:rPr sz="3200" dirty="0">
                <a:latin typeface="Verdana"/>
                <a:cs typeface="Verdana"/>
              </a:rPr>
              <a:t>m</a:t>
            </a:r>
            <a:r>
              <a:rPr sz="3200" spc="-5" dirty="0">
                <a:latin typeface="Verdana"/>
                <a:cs typeface="Verdana"/>
              </a:rPr>
              <a:t>e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v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-5" dirty="0">
                <a:latin typeface="Verdana"/>
                <a:cs typeface="Verdana"/>
              </a:rPr>
              <a:t>le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z</a:t>
            </a:r>
            <a:r>
              <a:rPr sz="3200" dirty="0">
                <a:latin typeface="Verdana"/>
                <a:cs typeface="Verdana"/>
              </a:rPr>
              <a:t>a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ses</a:t>
            </a:r>
            <a:r>
              <a:rPr sz="3200" spc="-5" dirty="0">
                <a:latin typeface="Verdana"/>
                <a:cs typeface="Verdana"/>
              </a:rPr>
              <a:t>s</a:t>
            </a:r>
            <a:r>
              <a:rPr sz="3200" dirty="0">
                <a:latin typeface="Verdana"/>
                <a:cs typeface="Verdana"/>
              </a:rPr>
              <a:t>u</a:t>
            </a:r>
            <a:r>
              <a:rPr sz="3200" spc="-5" dirty="0">
                <a:latin typeface="Verdana"/>
                <a:cs typeface="Verdana"/>
              </a:rPr>
              <a:t>ale</a:t>
            </a:r>
            <a:r>
              <a:rPr sz="3200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2708" y="5702807"/>
            <a:ext cx="4796028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5702807"/>
            <a:ext cx="3587495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6759" y="5702807"/>
            <a:ext cx="693407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6551" y="5897910"/>
            <a:ext cx="730059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ocia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2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Ne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k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esca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m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1922" y="2849895"/>
            <a:ext cx="6095996" cy="2047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5FA592C-B256-48A2-9C99-5B105F59BA17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200" y="534541"/>
            <a:ext cx="824484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6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rof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tw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5" dirty="0">
                <a:latin typeface="Verdana"/>
                <a:cs typeface="Verdana"/>
              </a:rPr>
              <a:t>nte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of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care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0" dirty="0">
                <a:latin typeface="Verdana"/>
                <a:cs typeface="Verdana"/>
              </a:rPr>
              <a:t>gu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pi</a:t>
            </a:r>
            <a:r>
              <a:rPr sz="2400" spc="-20" dirty="0">
                <a:latin typeface="Verdana"/>
                <a:cs typeface="Verdana"/>
              </a:rPr>
              <a:t>are.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4392" y="5750051"/>
            <a:ext cx="5466588" cy="1030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2235" y="5750052"/>
            <a:ext cx="775715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0202" y="5969701"/>
            <a:ext cx="48736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Un</a:t>
            </a:r>
            <a:r>
              <a:rPr sz="3600" b="1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v</a:t>
            </a:r>
            <a:r>
              <a:rPr sz="3600" b="1" spc="-3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6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è</a:t>
            </a:r>
            <a:r>
              <a:rPr sz="36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me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g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li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8300" y="1905000"/>
            <a:ext cx="3733800" cy="365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363" y="1534667"/>
            <a:ext cx="4512564" cy="4668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030" y="1742066"/>
            <a:ext cx="3904478" cy="4060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364" y="1733373"/>
            <a:ext cx="3914140" cy="4070350"/>
          </a:xfrm>
          <a:custGeom>
            <a:avLst/>
            <a:gdLst/>
            <a:ahLst/>
            <a:cxnLst/>
            <a:rect l="l" t="t" r="r" b="b"/>
            <a:pathLst>
              <a:path w="3914140" h="4070350">
                <a:moveTo>
                  <a:pt x="0" y="4070207"/>
                </a:moveTo>
                <a:lnTo>
                  <a:pt x="3914028" y="4070207"/>
                </a:lnTo>
                <a:lnTo>
                  <a:pt x="3914028" y="0"/>
                </a:lnTo>
                <a:lnTo>
                  <a:pt x="0" y="0"/>
                </a:lnTo>
                <a:lnTo>
                  <a:pt x="0" y="4070207"/>
                </a:lnTo>
                <a:close/>
              </a:path>
            </a:pathLst>
          </a:custGeom>
          <a:ln w="9524">
            <a:solidFill>
              <a:srgbClr val="1B18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23221" y="3543025"/>
            <a:ext cx="2016760" cy="1080135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9494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ede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2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ni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fi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pu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ò</a:t>
            </a:r>
            <a:r>
              <a:rPr sz="12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ol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2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rofilo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1E8EF1C-17A3-4A4B-9C63-71AE39BAAE75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1135" y="5806439"/>
            <a:ext cx="693419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6423" y="5806440"/>
            <a:ext cx="693419" cy="920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2500" y="5562600"/>
            <a:ext cx="84372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Ne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2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Bullis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mo</a:t>
            </a:r>
            <a:r>
              <a:rPr sz="32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esis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C00000"/>
                </a:solidFill>
                <a:latin typeface="Verdana"/>
                <a:cs typeface="Verdana"/>
              </a:rPr>
              <a:t>tre</a:t>
            </a:r>
            <a:r>
              <a:rPr sz="3200" b="1" spc="2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  <a:latin typeface="Verdana"/>
                <a:cs typeface="Verdana"/>
              </a:rPr>
              <a:t>soggetti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7544" y="943355"/>
            <a:ext cx="4818887" cy="426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9687" y="1978731"/>
            <a:ext cx="1017905" cy="1395730"/>
          </a:xfrm>
          <a:custGeom>
            <a:avLst/>
            <a:gdLst/>
            <a:ahLst/>
            <a:cxnLst/>
            <a:rect l="l" t="t" r="r" b="b"/>
            <a:pathLst>
              <a:path w="1017904" h="1395729">
                <a:moveTo>
                  <a:pt x="109671" y="0"/>
                </a:moveTo>
                <a:lnTo>
                  <a:pt x="19971" y="292577"/>
                </a:lnTo>
                <a:lnTo>
                  <a:pt x="7866" y="341635"/>
                </a:lnTo>
                <a:lnTo>
                  <a:pt x="1248" y="391571"/>
                </a:lnTo>
                <a:lnTo>
                  <a:pt x="0" y="442216"/>
                </a:lnTo>
                <a:lnTo>
                  <a:pt x="4005" y="493403"/>
                </a:lnTo>
                <a:lnTo>
                  <a:pt x="13146" y="544964"/>
                </a:lnTo>
                <a:lnTo>
                  <a:pt x="27306" y="596730"/>
                </a:lnTo>
                <a:lnTo>
                  <a:pt x="46368" y="648535"/>
                </a:lnTo>
                <a:lnTo>
                  <a:pt x="70215" y="700210"/>
                </a:lnTo>
                <a:lnTo>
                  <a:pt x="98748" y="751615"/>
                </a:lnTo>
                <a:lnTo>
                  <a:pt x="131796" y="802500"/>
                </a:lnTo>
                <a:lnTo>
                  <a:pt x="169296" y="852779"/>
                </a:lnTo>
                <a:lnTo>
                  <a:pt x="211113" y="902256"/>
                </a:lnTo>
                <a:lnTo>
                  <a:pt x="257130" y="950765"/>
                </a:lnTo>
                <a:lnTo>
                  <a:pt x="307230" y="998138"/>
                </a:lnTo>
                <a:lnTo>
                  <a:pt x="361296" y="1044205"/>
                </a:lnTo>
                <a:lnTo>
                  <a:pt x="419210" y="1088800"/>
                </a:lnTo>
                <a:lnTo>
                  <a:pt x="480857" y="1131755"/>
                </a:lnTo>
                <a:lnTo>
                  <a:pt x="546118" y="1172902"/>
                </a:lnTo>
                <a:lnTo>
                  <a:pt x="614877" y="1212073"/>
                </a:lnTo>
                <a:lnTo>
                  <a:pt x="687017" y="1249100"/>
                </a:lnTo>
                <a:lnTo>
                  <a:pt x="642156" y="1395404"/>
                </a:lnTo>
                <a:lnTo>
                  <a:pt x="1017545" y="1215054"/>
                </a:lnTo>
                <a:lnTo>
                  <a:pt x="892386" y="956523"/>
                </a:lnTo>
                <a:lnTo>
                  <a:pt x="776722" y="956523"/>
                </a:lnTo>
                <a:lnTo>
                  <a:pt x="704582" y="919492"/>
                </a:lnTo>
                <a:lnTo>
                  <a:pt x="635823" y="880317"/>
                </a:lnTo>
                <a:lnTo>
                  <a:pt x="570561" y="839168"/>
                </a:lnTo>
                <a:lnTo>
                  <a:pt x="508914" y="796211"/>
                </a:lnTo>
                <a:lnTo>
                  <a:pt x="451000" y="751615"/>
                </a:lnTo>
                <a:lnTo>
                  <a:pt x="396934" y="705547"/>
                </a:lnTo>
                <a:lnTo>
                  <a:pt x="346834" y="658174"/>
                </a:lnTo>
                <a:lnTo>
                  <a:pt x="300816" y="609666"/>
                </a:lnTo>
                <a:lnTo>
                  <a:pt x="258999" y="560189"/>
                </a:lnTo>
                <a:lnTo>
                  <a:pt x="221499" y="509911"/>
                </a:lnTo>
                <a:lnTo>
                  <a:pt x="188433" y="459000"/>
                </a:lnTo>
                <a:lnTo>
                  <a:pt x="159917" y="407624"/>
                </a:lnTo>
                <a:lnTo>
                  <a:pt x="136070" y="355950"/>
                </a:lnTo>
                <a:lnTo>
                  <a:pt x="117007" y="304147"/>
                </a:lnTo>
                <a:lnTo>
                  <a:pt x="102847" y="252382"/>
                </a:lnTo>
                <a:lnTo>
                  <a:pt x="93706" y="200823"/>
                </a:lnTo>
                <a:lnTo>
                  <a:pt x="89700" y="149637"/>
                </a:lnTo>
                <a:lnTo>
                  <a:pt x="90948" y="98993"/>
                </a:lnTo>
                <a:lnTo>
                  <a:pt x="97566" y="49058"/>
                </a:lnTo>
                <a:lnTo>
                  <a:pt x="109671" y="0"/>
                </a:lnTo>
                <a:close/>
              </a:path>
              <a:path w="1017904" h="1395729">
                <a:moveTo>
                  <a:pt x="821558" y="810219"/>
                </a:moveTo>
                <a:lnTo>
                  <a:pt x="776722" y="956523"/>
                </a:lnTo>
                <a:lnTo>
                  <a:pt x="892386" y="956523"/>
                </a:lnTo>
                <a:lnTo>
                  <a:pt x="821558" y="810219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9631" y="1541969"/>
            <a:ext cx="1397000" cy="591185"/>
          </a:xfrm>
          <a:custGeom>
            <a:avLst/>
            <a:gdLst/>
            <a:ahLst/>
            <a:cxnLst/>
            <a:rect l="l" t="t" r="r" b="b"/>
            <a:pathLst>
              <a:path w="1397000" h="591185">
                <a:moveTo>
                  <a:pt x="876746" y="0"/>
                </a:moveTo>
                <a:lnTo>
                  <a:pt x="787192" y="1332"/>
                </a:lnTo>
                <a:lnTo>
                  <a:pt x="700891" y="7568"/>
                </a:lnTo>
                <a:lnTo>
                  <a:pt x="618141" y="18560"/>
                </a:lnTo>
                <a:lnTo>
                  <a:pt x="539242" y="34166"/>
                </a:lnTo>
                <a:lnTo>
                  <a:pt x="464492" y="54238"/>
                </a:lnTo>
                <a:lnTo>
                  <a:pt x="394191" y="78632"/>
                </a:lnTo>
                <a:lnTo>
                  <a:pt x="328638" y="107204"/>
                </a:lnTo>
                <a:lnTo>
                  <a:pt x="268130" y="139808"/>
                </a:lnTo>
                <a:lnTo>
                  <a:pt x="212969" y="176298"/>
                </a:lnTo>
                <a:lnTo>
                  <a:pt x="163452" y="216531"/>
                </a:lnTo>
                <a:lnTo>
                  <a:pt x="119879" y="260360"/>
                </a:lnTo>
                <a:lnTo>
                  <a:pt x="82548" y="307641"/>
                </a:lnTo>
                <a:lnTo>
                  <a:pt x="51759" y="358229"/>
                </a:lnTo>
                <a:lnTo>
                  <a:pt x="27810" y="411979"/>
                </a:lnTo>
                <a:lnTo>
                  <a:pt x="11002" y="468745"/>
                </a:lnTo>
                <a:lnTo>
                  <a:pt x="1632" y="528382"/>
                </a:lnTo>
                <a:lnTo>
                  <a:pt x="0" y="590746"/>
                </a:lnTo>
                <a:lnTo>
                  <a:pt x="34683" y="548257"/>
                </a:lnTo>
                <a:lnTo>
                  <a:pt x="74144" y="508880"/>
                </a:lnTo>
                <a:lnTo>
                  <a:pt x="118136" y="472658"/>
                </a:lnTo>
                <a:lnTo>
                  <a:pt x="166408" y="439628"/>
                </a:lnTo>
                <a:lnTo>
                  <a:pt x="218713" y="409833"/>
                </a:lnTo>
                <a:lnTo>
                  <a:pt x="274802" y="383311"/>
                </a:lnTo>
                <a:lnTo>
                  <a:pt x="334425" y="360102"/>
                </a:lnTo>
                <a:lnTo>
                  <a:pt x="397334" y="340248"/>
                </a:lnTo>
                <a:lnTo>
                  <a:pt x="463282" y="323787"/>
                </a:lnTo>
                <a:lnTo>
                  <a:pt x="532018" y="310761"/>
                </a:lnTo>
                <a:lnTo>
                  <a:pt x="603294" y="301208"/>
                </a:lnTo>
                <a:lnTo>
                  <a:pt x="676861" y="295170"/>
                </a:lnTo>
                <a:lnTo>
                  <a:pt x="752472" y="292686"/>
                </a:lnTo>
                <a:lnTo>
                  <a:pt x="1340783" y="292686"/>
                </a:lnTo>
                <a:lnTo>
                  <a:pt x="1396744" y="82231"/>
                </a:lnTo>
                <a:lnTo>
                  <a:pt x="1347657" y="68167"/>
                </a:lnTo>
                <a:lnTo>
                  <a:pt x="1298325" y="55374"/>
                </a:lnTo>
                <a:lnTo>
                  <a:pt x="1248813" y="43868"/>
                </a:lnTo>
                <a:lnTo>
                  <a:pt x="1174350" y="29049"/>
                </a:lnTo>
                <a:lnTo>
                  <a:pt x="1064414" y="12621"/>
                </a:lnTo>
                <a:lnTo>
                  <a:pt x="969253" y="3714"/>
                </a:lnTo>
                <a:lnTo>
                  <a:pt x="876746" y="0"/>
                </a:lnTo>
                <a:close/>
              </a:path>
              <a:path w="1397000" h="591185">
                <a:moveTo>
                  <a:pt x="1340783" y="292686"/>
                </a:moveTo>
                <a:lnTo>
                  <a:pt x="752472" y="292686"/>
                </a:lnTo>
                <a:lnTo>
                  <a:pt x="829876" y="293796"/>
                </a:lnTo>
                <a:lnTo>
                  <a:pt x="908825" y="298540"/>
                </a:lnTo>
                <a:lnTo>
                  <a:pt x="989072" y="306959"/>
                </a:lnTo>
                <a:lnTo>
                  <a:pt x="1070366" y="319092"/>
                </a:lnTo>
                <a:lnTo>
                  <a:pt x="1152459" y="334979"/>
                </a:lnTo>
                <a:lnTo>
                  <a:pt x="1235103" y="354662"/>
                </a:lnTo>
                <a:lnTo>
                  <a:pt x="1318049" y="378179"/>
                </a:lnTo>
                <a:lnTo>
                  <a:pt x="1340783" y="292686"/>
                </a:lnTo>
                <a:close/>
              </a:path>
            </a:pathLst>
          </a:custGeom>
          <a:solidFill>
            <a:srgbClr val="C1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9687" y="1541917"/>
            <a:ext cx="1497965" cy="1832610"/>
          </a:xfrm>
          <a:custGeom>
            <a:avLst/>
            <a:gdLst/>
            <a:ahLst/>
            <a:cxnLst/>
            <a:rect l="l" t="t" r="r" b="b"/>
            <a:pathLst>
              <a:path w="1497964" h="1832610">
                <a:moveTo>
                  <a:pt x="109671" y="436813"/>
                </a:moveTo>
                <a:lnTo>
                  <a:pt x="97566" y="485871"/>
                </a:lnTo>
                <a:lnTo>
                  <a:pt x="90948" y="535806"/>
                </a:lnTo>
                <a:lnTo>
                  <a:pt x="89700" y="586450"/>
                </a:lnTo>
                <a:lnTo>
                  <a:pt x="93706" y="637636"/>
                </a:lnTo>
                <a:lnTo>
                  <a:pt x="102847" y="689195"/>
                </a:lnTo>
                <a:lnTo>
                  <a:pt x="117007" y="740960"/>
                </a:lnTo>
                <a:lnTo>
                  <a:pt x="136070" y="792764"/>
                </a:lnTo>
                <a:lnTo>
                  <a:pt x="159917" y="844437"/>
                </a:lnTo>
                <a:lnTo>
                  <a:pt x="188433" y="895813"/>
                </a:lnTo>
                <a:lnTo>
                  <a:pt x="221499" y="946724"/>
                </a:lnTo>
                <a:lnTo>
                  <a:pt x="258999" y="997002"/>
                </a:lnTo>
                <a:lnTo>
                  <a:pt x="300816" y="1046479"/>
                </a:lnTo>
                <a:lnTo>
                  <a:pt x="346834" y="1094988"/>
                </a:lnTo>
                <a:lnTo>
                  <a:pt x="396934" y="1142360"/>
                </a:lnTo>
                <a:lnTo>
                  <a:pt x="451000" y="1188428"/>
                </a:lnTo>
                <a:lnTo>
                  <a:pt x="508914" y="1233024"/>
                </a:lnTo>
                <a:lnTo>
                  <a:pt x="570561" y="1275981"/>
                </a:lnTo>
                <a:lnTo>
                  <a:pt x="635823" y="1317131"/>
                </a:lnTo>
                <a:lnTo>
                  <a:pt x="704582" y="1356305"/>
                </a:lnTo>
                <a:lnTo>
                  <a:pt x="776722" y="1393336"/>
                </a:lnTo>
                <a:lnTo>
                  <a:pt x="821558" y="1247032"/>
                </a:lnTo>
                <a:lnTo>
                  <a:pt x="1017545" y="1651867"/>
                </a:lnTo>
                <a:lnTo>
                  <a:pt x="642156" y="1832218"/>
                </a:lnTo>
                <a:lnTo>
                  <a:pt x="687017" y="1685914"/>
                </a:lnTo>
                <a:lnTo>
                  <a:pt x="614877" y="1648886"/>
                </a:lnTo>
                <a:lnTo>
                  <a:pt x="546118" y="1609715"/>
                </a:lnTo>
                <a:lnTo>
                  <a:pt x="480857" y="1568569"/>
                </a:lnTo>
                <a:lnTo>
                  <a:pt x="419210" y="1525614"/>
                </a:lnTo>
                <a:lnTo>
                  <a:pt x="361296" y="1481018"/>
                </a:lnTo>
                <a:lnTo>
                  <a:pt x="307230" y="1434951"/>
                </a:lnTo>
                <a:lnTo>
                  <a:pt x="257130" y="1387579"/>
                </a:lnTo>
                <a:lnTo>
                  <a:pt x="211113" y="1339070"/>
                </a:lnTo>
                <a:lnTo>
                  <a:pt x="169296" y="1289592"/>
                </a:lnTo>
                <a:lnTo>
                  <a:pt x="131796" y="1239313"/>
                </a:lnTo>
                <a:lnTo>
                  <a:pt x="98730" y="1188401"/>
                </a:lnTo>
                <a:lnTo>
                  <a:pt x="70215" y="1137023"/>
                </a:lnTo>
                <a:lnTo>
                  <a:pt x="46368" y="1085348"/>
                </a:lnTo>
                <a:lnTo>
                  <a:pt x="27306" y="1033544"/>
                </a:lnTo>
                <a:lnTo>
                  <a:pt x="13146" y="981777"/>
                </a:lnTo>
                <a:lnTo>
                  <a:pt x="4005" y="930216"/>
                </a:lnTo>
                <a:lnTo>
                  <a:pt x="0" y="879030"/>
                </a:lnTo>
                <a:lnTo>
                  <a:pt x="1248" y="828384"/>
                </a:lnTo>
                <a:lnTo>
                  <a:pt x="7866" y="778449"/>
                </a:lnTo>
                <a:lnTo>
                  <a:pt x="19971" y="729390"/>
                </a:lnTo>
                <a:lnTo>
                  <a:pt x="109671" y="436813"/>
                </a:lnTo>
                <a:lnTo>
                  <a:pt x="131401" y="379775"/>
                </a:lnTo>
                <a:lnTo>
                  <a:pt x="160293" y="326350"/>
                </a:lnTo>
                <a:lnTo>
                  <a:pt x="195989" y="276629"/>
                </a:lnTo>
                <a:lnTo>
                  <a:pt x="238131" y="230702"/>
                </a:lnTo>
                <a:lnTo>
                  <a:pt x="286363" y="188660"/>
                </a:lnTo>
                <a:lnTo>
                  <a:pt x="340328" y="150592"/>
                </a:lnTo>
                <a:lnTo>
                  <a:pt x="399667" y="116590"/>
                </a:lnTo>
                <a:lnTo>
                  <a:pt x="464025" y="86743"/>
                </a:lnTo>
                <a:lnTo>
                  <a:pt x="533043" y="61143"/>
                </a:lnTo>
                <a:lnTo>
                  <a:pt x="606365" y="39879"/>
                </a:lnTo>
                <a:lnTo>
                  <a:pt x="683633" y="23043"/>
                </a:lnTo>
                <a:lnTo>
                  <a:pt x="764491" y="10724"/>
                </a:lnTo>
                <a:lnTo>
                  <a:pt x="848580" y="3012"/>
                </a:lnTo>
                <a:lnTo>
                  <a:pt x="935544" y="0"/>
                </a:lnTo>
                <a:lnTo>
                  <a:pt x="1025026" y="1775"/>
                </a:lnTo>
                <a:lnTo>
                  <a:pt x="1116668" y="8431"/>
                </a:lnTo>
                <a:lnTo>
                  <a:pt x="1210113" y="20056"/>
                </a:lnTo>
                <a:lnTo>
                  <a:pt x="1305004" y="36741"/>
                </a:lnTo>
                <a:lnTo>
                  <a:pt x="1400984" y="58576"/>
                </a:lnTo>
                <a:lnTo>
                  <a:pt x="1497696" y="85653"/>
                </a:lnTo>
                <a:lnTo>
                  <a:pt x="1407994" y="378230"/>
                </a:lnTo>
                <a:lnTo>
                  <a:pt x="1325048" y="354709"/>
                </a:lnTo>
                <a:lnTo>
                  <a:pt x="1242404" y="335023"/>
                </a:lnTo>
                <a:lnTo>
                  <a:pt x="1160311" y="319133"/>
                </a:lnTo>
                <a:lnTo>
                  <a:pt x="1079017" y="306998"/>
                </a:lnTo>
                <a:lnTo>
                  <a:pt x="998771" y="298578"/>
                </a:lnTo>
                <a:lnTo>
                  <a:pt x="919822" y="293833"/>
                </a:lnTo>
                <a:lnTo>
                  <a:pt x="842418" y="292723"/>
                </a:lnTo>
                <a:lnTo>
                  <a:pt x="766808" y="295208"/>
                </a:lnTo>
                <a:lnTo>
                  <a:pt x="693241" y="301247"/>
                </a:lnTo>
                <a:lnTo>
                  <a:pt x="621965" y="310801"/>
                </a:lnTo>
                <a:lnTo>
                  <a:pt x="553229" y="323829"/>
                </a:lnTo>
                <a:lnTo>
                  <a:pt x="487281" y="340291"/>
                </a:lnTo>
                <a:lnTo>
                  <a:pt x="424371" y="360147"/>
                </a:lnTo>
                <a:lnTo>
                  <a:pt x="364747" y="383356"/>
                </a:lnTo>
                <a:lnTo>
                  <a:pt x="308657" y="409880"/>
                </a:lnTo>
                <a:lnTo>
                  <a:pt x="256351" y="439677"/>
                </a:lnTo>
                <a:lnTo>
                  <a:pt x="208077" y="472707"/>
                </a:lnTo>
                <a:lnTo>
                  <a:pt x="164083" y="508931"/>
                </a:lnTo>
                <a:lnTo>
                  <a:pt x="124618" y="548308"/>
                </a:lnTo>
                <a:lnTo>
                  <a:pt x="89932" y="590798"/>
                </a:lnTo>
              </a:path>
            </a:pathLst>
          </a:custGeom>
          <a:ln w="42494">
            <a:solidFill>
              <a:srgbClr val="B05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1271" y="1211763"/>
            <a:ext cx="1326515" cy="855980"/>
          </a:xfrm>
          <a:custGeom>
            <a:avLst/>
            <a:gdLst/>
            <a:ahLst/>
            <a:cxnLst/>
            <a:rect l="l" t="t" r="r" b="b"/>
            <a:pathLst>
              <a:path w="1326515" h="855980">
                <a:moveTo>
                  <a:pt x="1157068" y="432694"/>
                </a:moveTo>
                <a:lnTo>
                  <a:pt x="419801" y="432694"/>
                </a:lnTo>
                <a:lnTo>
                  <a:pt x="481704" y="433608"/>
                </a:lnTo>
                <a:lnTo>
                  <a:pt x="542460" y="436932"/>
                </a:lnTo>
                <a:lnTo>
                  <a:pt x="601968" y="442620"/>
                </a:lnTo>
                <a:lnTo>
                  <a:pt x="660128" y="450625"/>
                </a:lnTo>
                <a:lnTo>
                  <a:pt x="716842" y="460900"/>
                </a:lnTo>
                <a:lnTo>
                  <a:pt x="772009" y="473399"/>
                </a:lnTo>
                <a:lnTo>
                  <a:pt x="825530" y="488076"/>
                </a:lnTo>
                <a:lnTo>
                  <a:pt x="877305" y="504884"/>
                </a:lnTo>
                <a:lnTo>
                  <a:pt x="927234" y="523777"/>
                </a:lnTo>
                <a:lnTo>
                  <a:pt x="975219" y="544708"/>
                </a:lnTo>
                <a:lnTo>
                  <a:pt x="1021158" y="567630"/>
                </a:lnTo>
                <a:lnTo>
                  <a:pt x="1064953" y="592497"/>
                </a:lnTo>
                <a:lnTo>
                  <a:pt x="1106504" y="619263"/>
                </a:lnTo>
                <a:lnTo>
                  <a:pt x="1145711" y="647881"/>
                </a:lnTo>
                <a:lnTo>
                  <a:pt x="1182474" y="678304"/>
                </a:lnTo>
                <a:lnTo>
                  <a:pt x="1216695" y="710487"/>
                </a:lnTo>
                <a:lnTo>
                  <a:pt x="1248273" y="744382"/>
                </a:lnTo>
                <a:lnTo>
                  <a:pt x="1277108" y="779943"/>
                </a:lnTo>
                <a:lnTo>
                  <a:pt x="1303102" y="817124"/>
                </a:lnTo>
                <a:lnTo>
                  <a:pt x="1326154" y="855878"/>
                </a:lnTo>
                <a:lnTo>
                  <a:pt x="1324573" y="794962"/>
                </a:lnTo>
                <a:lnTo>
                  <a:pt x="1316809" y="735828"/>
                </a:lnTo>
                <a:lnTo>
                  <a:pt x="1303065" y="678624"/>
                </a:lnTo>
                <a:lnTo>
                  <a:pt x="1283543" y="623498"/>
                </a:lnTo>
                <a:lnTo>
                  <a:pt x="1258445" y="570597"/>
                </a:lnTo>
                <a:lnTo>
                  <a:pt x="1227972" y="520068"/>
                </a:lnTo>
                <a:lnTo>
                  <a:pt x="1192327" y="472058"/>
                </a:lnTo>
                <a:lnTo>
                  <a:pt x="1157068" y="432694"/>
                </a:lnTo>
                <a:close/>
              </a:path>
              <a:path w="1326515" h="855980">
                <a:moveTo>
                  <a:pt x="315376" y="0"/>
                </a:moveTo>
                <a:lnTo>
                  <a:pt x="0" y="335859"/>
                </a:lnTo>
                <a:lnTo>
                  <a:pt x="454609" y="576925"/>
                </a:lnTo>
                <a:lnTo>
                  <a:pt x="419801" y="432694"/>
                </a:lnTo>
                <a:lnTo>
                  <a:pt x="1157068" y="432694"/>
                </a:lnTo>
                <a:lnTo>
                  <a:pt x="1106329" y="384186"/>
                </a:lnTo>
                <a:lnTo>
                  <a:pt x="1056379" y="344618"/>
                </a:lnTo>
                <a:lnTo>
                  <a:pt x="1002065" y="308159"/>
                </a:lnTo>
                <a:lnTo>
                  <a:pt x="943589" y="274956"/>
                </a:lnTo>
                <a:lnTo>
                  <a:pt x="881153" y="245156"/>
                </a:lnTo>
                <a:lnTo>
                  <a:pt x="814959" y="218908"/>
                </a:lnTo>
                <a:lnTo>
                  <a:pt x="745208" y="196357"/>
                </a:lnTo>
                <a:lnTo>
                  <a:pt x="672104" y="177652"/>
                </a:lnTo>
                <a:lnTo>
                  <a:pt x="595847" y="162939"/>
                </a:lnTo>
                <a:lnTo>
                  <a:pt x="516640" y="152366"/>
                </a:lnTo>
                <a:lnTo>
                  <a:pt x="434685" y="146081"/>
                </a:lnTo>
                <a:lnTo>
                  <a:pt x="350184" y="144231"/>
                </a:lnTo>
                <a:lnTo>
                  <a:pt x="315376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28" y="1918777"/>
            <a:ext cx="1048385" cy="1360805"/>
          </a:xfrm>
          <a:custGeom>
            <a:avLst/>
            <a:gdLst/>
            <a:ahLst/>
            <a:cxnLst/>
            <a:rect l="l" t="t" r="r" b="b"/>
            <a:pathLst>
              <a:path w="1048384" h="1360804">
                <a:moveTo>
                  <a:pt x="962192" y="0"/>
                </a:moveTo>
                <a:lnTo>
                  <a:pt x="974079" y="66030"/>
                </a:lnTo>
                <a:lnTo>
                  <a:pt x="978164" y="132409"/>
                </a:lnTo>
                <a:lnTo>
                  <a:pt x="974696" y="198861"/>
                </a:lnTo>
                <a:lnTo>
                  <a:pt x="963922" y="265110"/>
                </a:lnTo>
                <a:lnTo>
                  <a:pt x="946091" y="330880"/>
                </a:lnTo>
                <a:lnTo>
                  <a:pt x="921448" y="395896"/>
                </a:lnTo>
                <a:lnTo>
                  <a:pt x="890243" y="459880"/>
                </a:lnTo>
                <a:lnTo>
                  <a:pt x="852722" y="522557"/>
                </a:lnTo>
                <a:lnTo>
                  <a:pt x="809134" y="583652"/>
                </a:lnTo>
                <a:lnTo>
                  <a:pt x="759725" y="642887"/>
                </a:lnTo>
                <a:lnTo>
                  <a:pt x="704744" y="699988"/>
                </a:lnTo>
                <a:lnTo>
                  <a:pt x="644437" y="754678"/>
                </a:lnTo>
                <a:lnTo>
                  <a:pt x="579054" y="806681"/>
                </a:lnTo>
                <a:lnTo>
                  <a:pt x="508840" y="855721"/>
                </a:lnTo>
                <a:lnTo>
                  <a:pt x="434045" y="901522"/>
                </a:lnTo>
                <a:lnTo>
                  <a:pt x="354914" y="943809"/>
                </a:lnTo>
                <a:lnTo>
                  <a:pt x="271697" y="982304"/>
                </a:lnTo>
                <a:lnTo>
                  <a:pt x="184641" y="1016733"/>
                </a:lnTo>
                <a:lnTo>
                  <a:pt x="93992" y="1046819"/>
                </a:lnTo>
                <a:lnTo>
                  <a:pt x="0" y="1072286"/>
                </a:lnTo>
                <a:lnTo>
                  <a:pt x="69616" y="1360749"/>
                </a:lnTo>
                <a:lnTo>
                  <a:pt x="163608" y="1335277"/>
                </a:lnTo>
                <a:lnTo>
                  <a:pt x="254257" y="1305188"/>
                </a:lnTo>
                <a:lnTo>
                  <a:pt x="341314" y="1270757"/>
                </a:lnTo>
                <a:lnTo>
                  <a:pt x="424531" y="1232260"/>
                </a:lnTo>
                <a:lnTo>
                  <a:pt x="503661" y="1189972"/>
                </a:lnTo>
                <a:lnTo>
                  <a:pt x="578457" y="1144170"/>
                </a:lnTo>
                <a:lnTo>
                  <a:pt x="648670" y="1095130"/>
                </a:lnTo>
                <a:lnTo>
                  <a:pt x="714054" y="1043127"/>
                </a:lnTo>
                <a:lnTo>
                  <a:pt x="774360" y="988438"/>
                </a:lnTo>
                <a:lnTo>
                  <a:pt x="829341" y="931339"/>
                </a:lnTo>
                <a:lnTo>
                  <a:pt x="878750" y="872104"/>
                </a:lnTo>
                <a:lnTo>
                  <a:pt x="922338" y="811011"/>
                </a:lnTo>
                <a:lnTo>
                  <a:pt x="959859" y="748335"/>
                </a:lnTo>
                <a:lnTo>
                  <a:pt x="991065" y="684353"/>
                </a:lnTo>
                <a:lnTo>
                  <a:pt x="1015707" y="619339"/>
                </a:lnTo>
                <a:lnTo>
                  <a:pt x="1033539" y="553570"/>
                </a:lnTo>
                <a:lnTo>
                  <a:pt x="1044312" y="487322"/>
                </a:lnTo>
                <a:lnTo>
                  <a:pt x="1047780" y="420871"/>
                </a:lnTo>
                <a:lnTo>
                  <a:pt x="1043695" y="354492"/>
                </a:lnTo>
                <a:lnTo>
                  <a:pt x="1031808" y="288462"/>
                </a:lnTo>
                <a:lnTo>
                  <a:pt x="962192" y="0"/>
                </a:lnTo>
                <a:close/>
              </a:path>
            </a:pathLst>
          </a:custGeom>
          <a:solidFill>
            <a:srgbClr val="C1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1271" y="1211763"/>
            <a:ext cx="1396365" cy="2068195"/>
          </a:xfrm>
          <a:custGeom>
            <a:avLst/>
            <a:gdLst/>
            <a:ahLst/>
            <a:cxnLst/>
            <a:rect l="l" t="t" r="r" b="b"/>
            <a:pathLst>
              <a:path w="1396365" h="2068195">
                <a:moveTo>
                  <a:pt x="1326154" y="855878"/>
                </a:moveTo>
                <a:lnTo>
                  <a:pt x="1303102" y="817124"/>
                </a:lnTo>
                <a:lnTo>
                  <a:pt x="1277109" y="779943"/>
                </a:lnTo>
                <a:lnTo>
                  <a:pt x="1248275" y="744382"/>
                </a:lnTo>
                <a:lnTo>
                  <a:pt x="1216698" y="710487"/>
                </a:lnTo>
                <a:lnTo>
                  <a:pt x="1182479" y="678304"/>
                </a:lnTo>
                <a:lnTo>
                  <a:pt x="1145717" y="647881"/>
                </a:lnTo>
                <a:lnTo>
                  <a:pt x="1106511" y="619263"/>
                </a:lnTo>
                <a:lnTo>
                  <a:pt x="1064962" y="592497"/>
                </a:lnTo>
                <a:lnTo>
                  <a:pt x="1021168" y="567630"/>
                </a:lnTo>
                <a:lnTo>
                  <a:pt x="975230" y="544708"/>
                </a:lnTo>
                <a:lnTo>
                  <a:pt x="927247" y="523777"/>
                </a:lnTo>
                <a:lnTo>
                  <a:pt x="877318" y="504884"/>
                </a:lnTo>
                <a:lnTo>
                  <a:pt x="825543" y="488076"/>
                </a:lnTo>
                <a:lnTo>
                  <a:pt x="772022" y="473399"/>
                </a:lnTo>
                <a:lnTo>
                  <a:pt x="716855" y="460900"/>
                </a:lnTo>
                <a:lnTo>
                  <a:pt x="660140" y="450625"/>
                </a:lnTo>
                <a:lnTo>
                  <a:pt x="601978" y="442620"/>
                </a:lnTo>
                <a:lnTo>
                  <a:pt x="542467" y="436932"/>
                </a:lnTo>
                <a:lnTo>
                  <a:pt x="481708" y="433608"/>
                </a:lnTo>
                <a:lnTo>
                  <a:pt x="419801" y="432694"/>
                </a:lnTo>
                <a:lnTo>
                  <a:pt x="454609" y="576925"/>
                </a:lnTo>
                <a:lnTo>
                  <a:pt x="0" y="335859"/>
                </a:lnTo>
                <a:lnTo>
                  <a:pt x="315376" y="0"/>
                </a:lnTo>
                <a:lnTo>
                  <a:pt x="350184" y="144231"/>
                </a:lnTo>
                <a:lnTo>
                  <a:pt x="423264" y="145573"/>
                </a:lnTo>
                <a:lnTo>
                  <a:pt x="494594" y="150256"/>
                </a:lnTo>
                <a:lnTo>
                  <a:pt x="564025" y="158193"/>
                </a:lnTo>
                <a:lnTo>
                  <a:pt x="631409" y="169298"/>
                </a:lnTo>
                <a:lnTo>
                  <a:pt x="696598" y="183482"/>
                </a:lnTo>
                <a:lnTo>
                  <a:pt x="759446" y="200661"/>
                </a:lnTo>
                <a:lnTo>
                  <a:pt x="819803" y="220747"/>
                </a:lnTo>
                <a:lnTo>
                  <a:pt x="877522" y="243654"/>
                </a:lnTo>
                <a:lnTo>
                  <a:pt x="932455" y="269295"/>
                </a:lnTo>
                <a:lnTo>
                  <a:pt x="984454" y="297583"/>
                </a:lnTo>
                <a:lnTo>
                  <a:pt x="1033371" y="328432"/>
                </a:lnTo>
                <a:lnTo>
                  <a:pt x="1079059" y="361756"/>
                </a:lnTo>
                <a:lnTo>
                  <a:pt x="1121369" y="397466"/>
                </a:lnTo>
                <a:lnTo>
                  <a:pt x="1160154" y="435478"/>
                </a:lnTo>
                <a:lnTo>
                  <a:pt x="1195266" y="475704"/>
                </a:lnTo>
                <a:lnTo>
                  <a:pt x="1226556" y="518057"/>
                </a:lnTo>
                <a:lnTo>
                  <a:pt x="1253877" y="562451"/>
                </a:lnTo>
                <a:lnTo>
                  <a:pt x="1277082" y="608800"/>
                </a:lnTo>
                <a:lnTo>
                  <a:pt x="1296021" y="657016"/>
                </a:lnTo>
                <a:lnTo>
                  <a:pt x="1310548" y="707014"/>
                </a:lnTo>
                <a:lnTo>
                  <a:pt x="1380164" y="995476"/>
                </a:lnTo>
                <a:lnTo>
                  <a:pt x="1392051" y="1061506"/>
                </a:lnTo>
                <a:lnTo>
                  <a:pt x="1396136" y="1127885"/>
                </a:lnTo>
                <a:lnTo>
                  <a:pt x="1392668" y="1194336"/>
                </a:lnTo>
                <a:lnTo>
                  <a:pt x="1381895" y="1260584"/>
                </a:lnTo>
                <a:lnTo>
                  <a:pt x="1364063" y="1326353"/>
                </a:lnTo>
                <a:lnTo>
                  <a:pt x="1339420" y="1391367"/>
                </a:lnTo>
                <a:lnTo>
                  <a:pt x="1308215" y="1455349"/>
                </a:lnTo>
                <a:lnTo>
                  <a:pt x="1270694" y="1518025"/>
                </a:lnTo>
                <a:lnTo>
                  <a:pt x="1227106" y="1579118"/>
                </a:lnTo>
                <a:lnTo>
                  <a:pt x="1177697" y="1638353"/>
                </a:lnTo>
                <a:lnTo>
                  <a:pt x="1122716" y="1695452"/>
                </a:lnTo>
                <a:lnTo>
                  <a:pt x="1062410" y="1750142"/>
                </a:lnTo>
                <a:lnTo>
                  <a:pt x="997026" y="1802144"/>
                </a:lnTo>
                <a:lnTo>
                  <a:pt x="926813" y="1851184"/>
                </a:lnTo>
                <a:lnTo>
                  <a:pt x="852017" y="1896986"/>
                </a:lnTo>
                <a:lnTo>
                  <a:pt x="772887" y="1939274"/>
                </a:lnTo>
                <a:lnTo>
                  <a:pt x="689669" y="1977771"/>
                </a:lnTo>
                <a:lnTo>
                  <a:pt x="602613" y="2012202"/>
                </a:lnTo>
                <a:lnTo>
                  <a:pt x="511964" y="2042291"/>
                </a:lnTo>
                <a:lnTo>
                  <a:pt x="417972" y="2067763"/>
                </a:lnTo>
                <a:lnTo>
                  <a:pt x="348355" y="1779300"/>
                </a:lnTo>
                <a:lnTo>
                  <a:pt x="442348" y="1753833"/>
                </a:lnTo>
                <a:lnTo>
                  <a:pt x="532997" y="1723747"/>
                </a:lnTo>
                <a:lnTo>
                  <a:pt x="620055" y="1689318"/>
                </a:lnTo>
                <a:lnTo>
                  <a:pt x="703273" y="1650823"/>
                </a:lnTo>
                <a:lnTo>
                  <a:pt x="782405" y="1608536"/>
                </a:lnTo>
                <a:lnTo>
                  <a:pt x="857202" y="1562735"/>
                </a:lnTo>
                <a:lnTo>
                  <a:pt x="927417" y="1513695"/>
                </a:lnTo>
                <a:lnTo>
                  <a:pt x="992802" y="1461692"/>
                </a:lnTo>
                <a:lnTo>
                  <a:pt x="1053110" y="1407002"/>
                </a:lnTo>
                <a:lnTo>
                  <a:pt x="1108092" y="1349902"/>
                </a:lnTo>
                <a:lnTo>
                  <a:pt x="1157502" y="1290666"/>
                </a:lnTo>
                <a:lnTo>
                  <a:pt x="1201091" y="1229571"/>
                </a:lnTo>
                <a:lnTo>
                  <a:pt x="1238612" y="1166894"/>
                </a:lnTo>
                <a:lnTo>
                  <a:pt x="1269818" y="1102910"/>
                </a:lnTo>
                <a:lnTo>
                  <a:pt x="1294459" y="1037894"/>
                </a:lnTo>
                <a:lnTo>
                  <a:pt x="1312290" y="972124"/>
                </a:lnTo>
                <a:lnTo>
                  <a:pt x="1323062" y="905875"/>
                </a:lnTo>
                <a:lnTo>
                  <a:pt x="1326527" y="839423"/>
                </a:lnTo>
                <a:lnTo>
                  <a:pt x="1322439" y="773044"/>
                </a:lnTo>
                <a:lnTo>
                  <a:pt x="1310548" y="707014"/>
                </a:lnTo>
              </a:path>
            </a:pathLst>
          </a:custGeom>
          <a:ln w="42494">
            <a:solidFill>
              <a:srgbClr val="B05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C001A2C-159E-4B6E-A02C-FF088D75B06A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952500" y="457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Il bullismo è diventato cyberbullismo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7015" y="5750051"/>
            <a:ext cx="1237488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5759" y="5750051"/>
            <a:ext cx="838200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5215" y="5750051"/>
            <a:ext cx="1101852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8323" y="5750051"/>
            <a:ext cx="836676" cy="1030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255" y="5750052"/>
            <a:ext cx="1562099" cy="10302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9611" y="5750052"/>
            <a:ext cx="775703" cy="10302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48100" y="5867400"/>
            <a:ext cx="25088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a</a:t>
            </a:r>
            <a:r>
              <a:rPr sz="3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l</a:t>
            </a:r>
            <a:r>
              <a:rPr sz="3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l-</a:t>
            </a:r>
            <a:r>
              <a:rPr sz="3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n</a:t>
            </a:r>
            <a:r>
              <a:rPr sz="36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-</a:t>
            </a:r>
            <a:r>
              <a:rPr sz="36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on</a:t>
            </a:r>
            <a:r>
              <a:rPr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783" y="426719"/>
            <a:ext cx="1927859" cy="1979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863" y="621858"/>
            <a:ext cx="1340874" cy="13918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791" y="1191767"/>
            <a:ext cx="2336291" cy="2374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032" y="1387144"/>
            <a:ext cx="1749286" cy="17861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791" y="2343924"/>
            <a:ext cx="2132074" cy="2087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720" y="2539075"/>
            <a:ext cx="1545122" cy="15007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5483" y="134112"/>
            <a:ext cx="2628900" cy="2634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1915" y="327141"/>
            <a:ext cx="2041035" cy="20471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2936" y="2415539"/>
            <a:ext cx="1993391" cy="19933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7861" y="2610096"/>
            <a:ext cx="1405792" cy="1405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7996" y="687323"/>
            <a:ext cx="1842515" cy="1668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3559" y="882456"/>
            <a:ext cx="1253121" cy="10801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7819" y="1479803"/>
            <a:ext cx="1943100" cy="1920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1974" y="1671495"/>
            <a:ext cx="1354168" cy="13326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9964" y="1623060"/>
            <a:ext cx="2282952" cy="21930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4496" y="1819308"/>
            <a:ext cx="1694160" cy="16039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0479" y="2846844"/>
            <a:ext cx="1840991" cy="17403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6192" y="3042851"/>
            <a:ext cx="1253121" cy="11521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28515" y="286524"/>
            <a:ext cx="2202167" cy="20787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1362" y="482010"/>
            <a:ext cx="1613153" cy="149141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9079" y="1335024"/>
            <a:ext cx="2292096" cy="23180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5066" y="1527413"/>
            <a:ext cx="1703709" cy="17298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0300" y="2846828"/>
            <a:ext cx="2061972" cy="20619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7502" y="3042727"/>
            <a:ext cx="1473680" cy="14736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58683" y="4027932"/>
            <a:ext cx="2028431" cy="22585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53603" y="4222891"/>
            <a:ext cx="1440155" cy="16705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8193" y="1997141"/>
            <a:ext cx="3314352" cy="33143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Segnaposto data 3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93AD5E0-DFE0-410A-803E-C61D42CF9D6A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4984" y="620697"/>
          <a:ext cx="9217028" cy="561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9151"/>
                <a:gridCol w="4637877"/>
              </a:tblGrid>
              <a:tr h="429338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smo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B w="25399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144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yb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-bu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smo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B w="25399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32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lo</a:t>
                      </a:r>
                      <a:r>
                        <a:rPr sz="2400" spc="25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2400" spc="25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facci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2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T w="25399">
                      <a:solidFill>
                        <a:srgbClr val="FFFFFF"/>
                      </a:solidFill>
                      <a:prstDash val="solid"/>
                    </a:lnT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2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2400" spc="2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T w="25399">
                      <a:solidFill>
                        <a:srgbClr val="FFFFFF"/>
                      </a:solidFill>
                      <a:prstDash val="solid"/>
                    </a:lnT>
                    <a:solidFill>
                      <a:srgbClr val="7E1E2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facci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2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2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tti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2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36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2400" spc="2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  <a:tr h="578322">
                <a:tc>
                  <a:txBody>
                    <a:bodyPr/>
                    <a:lstStyle/>
                    <a:p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l’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nno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  <a:tr h="5293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2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2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2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ug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9F2936"/>
                    </a:solidFill>
                  </a:tcPr>
                </a:tc>
              </a:tr>
              <a:tr h="4322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lo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lli</a:t>
                      </a:r>
                      <a:r>
                        <a:rPr sz="2400" spc="2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tt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il</a:t>
                      </a:r>
                      <a:r>
                        <a:rPr sz="2400" spc="2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2400" spc="25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  <a:tr h="52055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  <a:tr h="4322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llo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ò</a:t>
                      </a:r>
                      <a:r>
                        <a:rPr sz="2400" spc="2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esse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llo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ll’a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9F2936"/>
                    </a:solidFill>
                  </a:tcPr>
                </a:tc>
              </a:tr>
              <a:tr h="5205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9F2936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9F2936"/>
                    </a:solidFill>
                  </a:tcPr>
                </a:tc>
              </a:tr>
              <a:tr h="4322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llo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2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iti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af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i: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ghi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il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bullo</a:t>
                      </a:r>
                      <a:r>
                        <a:rPr sz="2400" spc="25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può</a:t>
                      </a:r>
                      <a:r>
                        <a:rPr sz="2400" spc="2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2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unque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  <a:tr h="578180">
                <a:tc>
                  <a:txBody>
                    <a:bodyPr/>
                    <a:lstStyle/>
                    <a:p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2400" spc="2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7E1E29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9C3537-7A0F-4FEF-B14C-D98DC62A0FD7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4388" y="1007363"/>
            <a:ext cx="1635251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738883"/>
            <a:ext cx="1048512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888" y="1738883"/>
            <a:ext cx="55473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8239" y="1738883"/>
            <a:ext cx="691896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4752" y="1738883"/>
            <a:ext cx="55473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4103" y="1738883"/>
            <a:ext cx="122224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0965" y="1738883"/>
            <a:ext cx="556260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1840" y="1738883"/>
            <a:ext cx="1284732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1191" y="1738883"/>
            <a:ext cx="55473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7672" y="2470404"/>
            <a:ext cx="2979420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888" y="3201923"/>
            <a:ext cx="1046988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1496" y="3201923"/>
            <a:ext cx="512063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175" y="3201923"/>
            <a:ext cx="1310639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3432" y="3201923"/>
            <a:ext cx="515112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3160" y="3201923"/>
            <a:ext cx="1036319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0628" y="4664964"/>
            <a:ext cx="1994915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90159" y="4664964"/>
            <a:ext cx="534924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9700" y="4664964"/>
            <a:ext cx="714755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9071" y="4664964"/>
            <a:ext cx="510539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56" y="5030723"/>
            <a:ext cx="1491995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2365" y="5030723"/>
            <a:ext cx="51053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7527" y="5030723"/>
            <a:ext cx="1924812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1715" y="789544"/>
            <a:ext cx="518604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sz="2400" spc="-2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os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ch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più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45" dirty="0">
                <a:latin typeface="Verdana"/>
                <a:cs typeface="Verdana"/>
              </a:rPr>
              <a:t>av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84220" y="5827788"/>
            <a:ext cx="1638299" cy="8077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40" y="5827788"/>
            <a:ext cx="658367" cy="8077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05528" y="5827788"/>
            <a:ext cx="2206751" cy="8077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600" y="5827788"/>
            <a:ext cx="609600" cy="8077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1715" y="1155304"/>
            <a:ext cx="6039485" cy="535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5980" algn="just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gli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10" dirty="0">
                <a:latin typeface="Verdana"/>
                <a:cs typeface="Verdana"/>
              </a:rPr>
              <a:t>p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di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bul</a:t>
            </a:r>
            <a:r>
              <a:rPr sz="2400" spc="1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mo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5" dirty="0">
                <a:latin typeface="Verdana"/>
                <a:cs typeface="Verdana"/>
              </a:rPr>
              <a:t>n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1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più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1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erc</a:t>
            </a:r>
            <a:r>
              <a:rPr sz="2400" spc="-15" dirty="0">
                <a:latin typeface="Verdana"/>
                <a:cs typeface="Verdana"/>
              </a:rPr>
              <a:t>hé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Verdana"/>
                <a:cs typeface="Verdana"/>
              </a:rPr>
              <a:t>n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Verdana"/>
                <a:cs typeface="Verdana"/>
              </a:rPr>
              <a:t>c</a:t>
            </a:r>
            <a:r>
              <a:rPr sz="2400" b="1" dirty="0">
                <a:latin typeface="Verdana"/>
                <a:cs typeface="Verdana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25" dirty="0">
                <a:latin typeface="Verdana"/>
                <a:cs typeface="Verdana"/>
              </a:rPr>
              <a:t>o</a:t>
            </a:r>
            <a:r>
              <a:rPr sz="2400" b="1" spc="5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Verdana"/>
                <a:cs typeface="Verdana"/>
              </a:rPr>
              <a:t>l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m</a:t>
            </a:r>
            <a:r>
              <a:rPr sz="2400" b="1" spc="-5" dirty="0">
                <a:latin typeface="Verdana"/>
                <a:cs typeface="Verdana"/>
              </a:rPr>
              <a:t>i</a:t>
            </a:r>
            <a:r>
              <a:rPr sz="2400" b="1" spc="-20" dirty="0">
                <a:latin typeface="Verdana"/>
                <a:cs typeface="Verdana"/>
              </a:rPr>
              <a:t>t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qu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10" dirty="0">
                <a:latin typeface="Verdana"/>
                <a:cs typeface="Verdana"/>
              </a:rPr>
              <a:t>ll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u</a:t>
            </a:r>
            <a:r>
              <a:rPr sz="2400" spc="-15" dirty="0">
                <a:latin typeface="Verdana"/>
                <a:cs typeface="Verdana"/>
              </a:rPr>
              <a:t>ò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are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5" dirty="0">
                <a:latin typeface="Verdana"/>
                <a:cs typeface="Verdana"/>
              </a:rPr>
              <a:t>n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v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co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t</a:t>
            </a:r>
            <a:r>
              <a:rPr sz="2400" b="1" spc="-5" dirty="0">
                <a:latin typeface="Verdana"/>
                <a:cs typeface="Verdana"/>
              </a:rPr>
              <a:t>i</a:t>
            </a:r>
            <a:r>
              <a:rPr sz="2400" b="1" spc="5" dirty="0">
                <a:latin typeface="Verdana"/>
                <a:cs typeface="Verdana"/>
              </a:rPr>
              <a:t>nu</a:t>
            </a:r>
            <a:r>
              <a:rPr sz="2400" b="1" dirty="0">
                <a:latin typeface="Verdana"/>
                <a:cs typeface="Verdana"/>
              </a:rPr>
              <a:t>ame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  </a:t>
            </a:r>
            <a:r>
              <a:rPr sz="2400" b="1" spc="-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gni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5" dirty="0">
                <a:latin typeface="Verdana"/>
                <a:cs typeface="Verdana"/>
              </a:rPr>
              <a:t>n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tte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no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2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finir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ma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854710" algn="just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no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omme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aff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20" dirty="0">
                <a:latin typeface="Verdana"/>
                <a:cs typeface="Verdana"/>
              </a:rPr>
              <a:t>rma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n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   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fac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1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um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-5" dirty="0">
                <a:latin typeface="Verdana"/>
                <a:cs typeface="Verdana"/>
              </a:rPr>
              <a:t>zz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bili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10" dirty="0">
                <a:latin typeface="Verdana"/>
                <a:cs typeface="Verdana"/>
              </a:rPr>
              <a:t>fu</a:t>
            </a:r>
            <a:r>
              <a:rPr sz="2400" b="1" dirty="0">
                <a:latin typeface="Verdana"/>
                <a:cs typeface="Verdana"/>
              </a:rPr>
              <a:t>gg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spc="-3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al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v</a:t>
            </a:r>
            <a:r>
              <a:rPr sz="2400" b="1" spc="-2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20" dirty="0">
                <a:latin typeface="Verdana"/>
                <a:cs typeface="Verdana"/>
              </a:rPr>
              <a:t>tro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c</a:t>
            </a:r>
            <a:r>
              <a:rPr sz="2400" b="1" spc="-20" dirty="0">
                <a:latin typeface="Verdana"/>
                <a:cs typeface="Verdana"/>
              </a:rPr>
              <a:t>ontrollo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985135">
              <a:lnSpc>
                <a:spcPct val="100000"/>
              </a:lnSpc>
            </a:pP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Cyber-</a:t>
            </a:r>
            <a:r>
              <a:rPr sz="2800" b="1" spc="-35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2800" b="1" spc="-15" dirty="0">
                <a:solidFill>
                  <a:srgbClr val="C00000"/>
                </a:solidFill>
                <a:latin typeface="Verdana"/>
                <a:cs typeface="Verdana"/>
              </a:rPr>
              <a:t>ulli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mo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04915" y="1641348"/>
            <a:ext cx="4279392" cy="30510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4283" y="1851501"/>
            <a:ext cx="3672413" cy="24438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02822" y="1840065"/>
            <a:ext cx="3682365" cy="2453640"/>
          </a:xfrm>
          <a:custGeom>
            <a:avLst/>
            <a:gdLst/>
            <a:ahLst/>
            <a:cxnLst/>
            <a:rect l="l" t="t" r="r" b="b"/>
            <a:pathLst>
              <a:path w="3682365" h="2453640">
                <a:moveTo>
                  <a:pt x="0" y="2453353"/>
                </a:moveTo>
                <a:lnTo>
                  <a:pt x="3681922" y="2453353"/>
                </a:lnTo>
                <a:lnTo>
                  <a:pt x="3681922" y="0"/>
                </a:lnTo>
                <a:lnTo>
                  <a:pt x="0" y="0"/>
                </a:lnTo>
                <a:lnTo>
                  <a:pt x="0" y="2453353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Segnaposto data 3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A6E7F8-6919-49F6-BA35-AD774794F8C5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31" y="1719072"/>
            <a:ext cx="166420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717" y="756562"/>
            <a:ext cx="4923790" cy="325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C</a:t>
            </a:r>
            <a:r>
              <a:rPr sz="2400" spc="-5" dirty="0">
                <a:latin typeface="Verdana"/>
                <a:cs typeface="Verdana"/>
              </a:rPr>
              <a:t>y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-b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dirty="0">
                <a:latin typeface="Verdana"/>
                <a:cs typeface="Verdana"/>
              </a:rPr>
              <a:t>lpi</a:t>
            </a:r>
            <a:r>
              <a:rPr sz="2400" spc="-20" dirty="0">
                <a:latin typeface="Verdana"/>
                <a:cs typeface="Verdana"/>
              </a:rPr>
              <a:t>sce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tt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tto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tw</a:t>
            </a:r>
            <a:r>
              <a:rPr sz="2400" spc="-20" dirty="0">
                <a:latin typeface="Verdana"/>
                <a:cs typeface="Verdana"/>
              </a:rPr>
              <a:t>ork.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Vitti</a:t>
            </a:r>
            <a:r>
              <a:rPr sz="2400" spc="-5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nuto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d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spc="-20" dirty="0">
                <a:latin typeface="Verdana"/>
                <a:cs typeface="Verdana"/>
              </a:rPr>
              <a:t>v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(p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as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6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sess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erc</a:t>
            </a:r>
            <a:r>
              <a:rPr sz="2400" spc="-15" dirty="0">
                <a:latin typeface="Verdana"/>
                <a:cs typeface="Verdana"/>
              </a:rPr>
              <a:t>hé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ero</a:t>
            </a:r>
            <a:r>
              <a:rPr sz="2400" dirty="0">
                <a:latin typeface="Verdana"/>
                <a:cs typeface="Verdana"/>
              </a:rPr>
              <a:t>)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45" dirty="0">
                <a:latin typeface="Verdana"/>
                <a:cs typeface="Verdana"/>
              </a:rPr>
              <a:t>av</a:t>
            </a:r>
            <a:r>
              <a:rPr sz="2400" spc="-20" dirty="0">
                <a:latin typeface="Verdana"/>
                <a:cs typeface="Verdana"/>
              </a:rPr>
              <a:t>ers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15" dirty="0">
                <a:latin typeface="Verdana"/>
                <a:cs typeface="Verdana"/>
              </a:rPr>
              <a:t>ffu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mma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5" dirty="0">
                <a:latin typeface="Verdana"/>
                <a:cs typeface="Verdana"/>
              </a:rPr>
              <a:t>ni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ig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am</a:t>
            </a:r>
            <a:r>
              <a:rPr sz="2400" dirty="0">
                <a:latin typeface="Verdana"/>
                <a:cs typeface="Verdana"/>
              </a:rPr>
              <a:t>ite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creaz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5" dirty="0">
                <a:latin typeface="Verdana"/>
                <a:cs typeface="Verdana"/>
              </a:rPr>
              <a:t>upp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“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spc="-15" dirty="0">
                <a:latin typeface="Verdana"/>
                <a:cs typeface="Verdana"/>
              </a:rPr>
              <a:t>”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6328" y="5871972"/>
            <a:ext cx="1638300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6947" y="5871971"/>
            <a:ext cx="658367" cy="80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7635" y="5871971"/>
            <a:ext cx="2185416" cy="807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5371" y="5871971"/>
            <a:ext cx="609599" cy="807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717" y="4414154"/>
            <a:ext cx="6192520" cy="20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2400">
              <a:lnSpc>
                <a:spcPct val="100000"/>
              </a:lnSpc>
            </a:pPr>
            <a:r>
              <a:rPr sz="2400" spc="-215" dirty="0">
                <a:latin typeface="Verdana"/>
                <a:cs typeface="Verdana"/>
              </a:rPr>
              <a:t>L</a:t>
            </a:r>
            <a:r>
              <a:rPr sz="2400" spc="-10" dirty="0">
                <a:latin typeface="Verdana"/>
                <a:cs typeface="Verdana"/>
              </a:rPr>
              <a:t>’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ess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15" dirty="0">
                <a:latin typeface="Verdana"/>
                <a:cs typeface="Verdana"/>
              </a:rPr>
              <a:t>à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cy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-b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llo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ì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for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az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arr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-7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id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45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3159125">
              <a:lnSpc>
                <a:spcPct val="100000"/>
              </a:lnSpc>
              <a:spcBef>
                <a:spcPts val="1225"/>
              </a:spcBef>
            </a:pP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Cyber-bulli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mo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1764" y="499872"/>
            <a:ext cx="3931919" cy="2839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1649" y="709230"/>
            <a:ext cx="3324118" cy="22322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30828" y="698412"/>
            <a:ext cx="3333750" cy="2242185"/>
          </a:xfrm>
          <a:custGeom>
            <a:avLst/>
            <a:gdLst/>
            <a:ahLst/>
            <a:cxnLst/>
            <a:rect l="l" t="t" r="r" b="b"/>
            <a:pathLst>
              <a:path w="3333750" h="2242185">
                <a:moveTo>
                  <a:pt x="0" y="2241779"/>
                </a:moveTo>
                <a:lnTo>
                  <a:pt x="3333628" y="2241779"/>
                </a:lnTo>
                <a:lnTo>
                  <a:pt x="3333628" y="0"/>
                </a:lnTo>
                <a:lnTo>
                  <a:pt x="0" y="0"/>
                </a:lnTo>
                <a:lnTo>
                  <a:pt x="0" y="2241779"/>
                </a:lnTo>
                <a:close/>
              </a:path>
            </a:pathLst>
          </a:custGeom>
          <a:ln w="9524">
            <a:solidFill>
              <a:srgbClr val="8879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6796" y="3297935"/>
            <a:ext cx="4546092" cy="2551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3816" y="3504084"/>
            <a:ext cx="3937650" cy="1944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5952" y="3496248"/>
            <a:ext cx="3947160" cy="1953895"/>
          </a:xfrm>
          <a:custGeom>
            <a:avLst/>
            <a:gdLst/>
            <a:ahLst/>
            <a:cxnLst/>
            <a:rect l="l" t="t" r="r" b="b"/>
            <a:pathLst>
              <a:path w="3947159" h="1953895">
                <a:moveTo>
                  <a:pt x="0" y="1953743"/>
                </a:moveTo>
                <a:lnTo>
                  <a:pt x="3947159" y="1953743"/>
                </a:lnTo>
                <a:lnTo>
                  <a:pt x="3947159" y="0"/>
                </a:lnTo>
                <a:lnTo>
                  <a:pt x="0" y="0"/>
                </a:lnTo>
                <a:lnTo>
                  <a:pt x="0" y="19537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E57ACE4-A76B-421F-B095-60E5163A6607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0" dirty="0">
                <a:solidFill>
                  <a:srgbClr val="000000"/>
                </a:solidFill>
              </a:rPr>
              <a:t>Agisc</a:t>
            </a:r>
            <a:r>
              <a:rPr sz="2400" spc="-15" dirty="0">
                <a:solidFill>
                  <a:srgbClr val="000000"/>
                </a:solidFill>
              </a:rPr>
              <a:t>e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esa</a:t>
            </a:r>
            <a:r>
              <a:rPr sz="2400" spc="-10" dirty="0">
                <a:solidFill>
                  <a:srgbClr val="000000"/>
                </a:solidFill>
              </a:rPr>
              <a:t>t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spc="-20" dirty="0">
                <a:solidFill>
                  <a:srgbClr val="000000"/>
                </a:solidFill>
              </a:rPr>
              <a:t>ame</a:t>
            </a:r>
            <a:r>
              <a:rPr sz="2400" spc="-15" dirty="0">
                <a:solidFill>
                  <a:srgbClr val="000000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spc="-15" dirty="0">
                <a:solidFill>
                  <a:srgbClr val="000000"/>
                </a:solidFill>
              </a:rPr>
              <a:t>e</a:t>
            </a:r>
            <a:r>
              <a:rPr sz="24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com</a:t>
            </a:r>
            <a:r>
              <a:rPr sz="2400" spc="-15" dirty="0">
                <a:solidFill>
                  <a:srgbClr val="000000"/>
                </a:solidFill>
              </a:rPr>
              <a:t>e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t</a:t>
            </a:r>
            <a:r>
              <a:rPr sz="2400" spc="-15" dirty="0">
                <a:solidFill>
                  <a:srgbClr val="000000"/>
                </a:solidFill>
              </a:rPr>
              <a:t>u</a:t>
            </a:r>
            <a:r>
              <a:rPr sz="2400" dirty="0">
                <a:solidFill>
                  <a:srgbClr val="000000"/>
                </a:solidFill>
              </a:rPr>
              <a:t>tti</a:t>
            </a:r>
            <a:r>
              <a:rPr sz="2400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i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b</a:t>
            </a:r>
            <a:r>
              <a:rPr sz="2400" spc="-15" dirty="0">
                <a:solidFill>
                  <a:srgbClr val="000000"/>
                </a:solidFill>
              </a:rPr>
              <a:t>u</a:t>
            </a:r>
            <a:r>
              <a:rPr sz="2400" dirty="0">
                <a:solidFill>
                  <a:srgbClr val="000000"/>
                </a:solidFill>
              </a:rPr>
              <a:t>lli,</a:t>
            </a:r>
            <a:r>
              <a:rPr sz="2400" spc="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p</a:t>
            </a:r>
            <a:r>
              <a:rPr sz="2400" spc="-20" dirty="0">
                <a:solidFill>
                  <a:srgbClr val="000000"/>
                </a:solidFill>
              </a:rPr>
              <a:t>er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spc="-20" dirty="0">
                <a:solidFill>
                  <a:srgbClr val="000000"/>
                </a:solidFill>
              </a:rPr>
              <a:t>a</a:t>
            </a:r>
            <a:r>
              <a:rPr sz="2400" spc="-15" dirty="0">
                <a:solidFill>
                  <a:srgbClr val="000000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spc="-15" dirty="0">
                <a:solidFill>
                  <a:srgbClr val="000000"/>
                </a:solidFill>
              </a:rPr>
              <a:t>o</a:t>
            </a:r>
            <a:r>
              <a:rPr sz="2400" spc="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v</a:t>
            </a:r>
            <a:r>
              <a:rPr sz="2400" spc="-15" dirty="0">
                <a:solidFill>
                  <a:srgbClr val="000000"/>
                </a:solidFill>
              </a:rPr>
              <a:t>u</a:t>
            </a:r>
            <a:r>
              <a:rPr sz="2400" spc="-5" dirty="0">
                <a:solidFill>
                  <a:srgbClr val="000000"/>
                </a:solidFill>
              </a:rPr>
              <a:t>o</a:t>
            </a:r>
            <a:r>
              <a:rPr sz="2400" dirty="0">
                <a:solidFill>
                  <a:srgbClr val="000000"/>
                </a:solidFill>
              </a:rPr>
              <a:t>l</a:t>
            </a:r>
            <a:r>
              <a:rPr sz="2400" spc="-15" dirty="0">
                <a:solidFill>
                  <a:srgbClr val="000000"/>
                </a:solidFill>
              </a:rPr>
              <a:t>e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di</a:t>
            </a:r>
            <a:r>
              <a:rPr sz="2400" spc="-20" dirty="0">
                <a:solidFill>
                  <a:srgbClr val="000000"/>
                </a:solidFill>
              </a:rPr>
              <a:t>mos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spc="-60" dirty="0">
                <a:solidFill>
                  <a:srgbClr val="000000"/>
                </a:solidFill>
              </a:rPr>
              <a:t>r</a:t>
            </a:r>
            <a:r>
              <a:rPr sz="2400" spc="-20" dirty="0">
                <a:solidFill>
                  <a:srgbClr val="000000"/>
                </a:solidFill>
              </a:rPr>
              <a:t>ar</a:t>
            </a:r>
            <a:r>
              <a:rPr sz="2400" spc="-15" dirty="0">
                <a:solidFill>
                  <a:srgbClr val="000000"/>
                </a:solidFill>
              </a:rPr>
              <a:t>e</a:t>
            </a:r>
            <a:r>
              <a:rPr sz="2400" spc="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l</a:t>
            </a:r>
            <a:r>
              <a:rPr sz="2400" spc="-15" dirty="0">
                <a:solidFill>
                  <a:srgbClr val="000000"/>
                </a:solidFill>
              </a:rPr>
              <a:t>a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s</a:t>
            </a:r>
            <a:r>
              <a:rPr sz="2400" spc="-15" dirty="0">
                <a:solidFill>
                  <a:srgbClr val="000000"/>
                </a:solidFill>
              </a:rPr>
              <a:t>ua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a</a:t>
            </a:r>
            <a:r>
              <a:rPr sz="2400" spc="-15" dirty="0">
                <a:solidFill>
                  <a:srgbClr val="000000"/>
                </a:solidFill>
              </a:rPr>
              <a:t>u</a:t>
            </a:r>
            <a:r>
              <a:rPr sz="2400" spc="-10" dirty="0">
                <a:solidFill>
                  <a:srgbClr val="000000"/>
                </a:solidFill>
              </a:rPr>
              <a:t>t</a:t>
            </a:r>
            <a:r>
              <a:rPr sz="2400" spc="-20" dirty="0">
                <a:solidFill>
                  <a:srgbClr val="000000"/>
                </a:solidFill>
              </a:rPr>
              <a:t>or</a:t>
            </a:r>
            <a:r>
              <a:rPr sz="2400" dirty="0">
                <a:solidFill>
                  <a:srgbClr val="000000"/>
                </a:solidFill>
              </a:rPr>
              <a:t>ità</a:t>
            </a:r>
            <a:r>
              <a:rPr sz="2400" spc="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e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l</a:t>
            </a:r>
            <a:r>
              <a:rPr sz="2400" spc="-15" dirty="0">
                <a:solidFill>
                  <a:srgbClr val="000000"/>
                </a:solidFill>
              </a:rPr>
              <a:t>a</a:t>
            </a:r>
            <a:r>
              <a:rPr sz="240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s</a:t>
            </a:r>
            <a:r>
              <a:rPr sz="2400" spc="-15" dirty="0">
                <a:solidFill>
                  <a:srgbClr val="000000"/>
                </a:solidFill>
              </a:rPr>
              <a:t>ua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forz</a:t>
            </a:r>
            <a:r>
              <a:rPr sz="2400" spc="-15" dirty="0">
                <a:solidFill>
                  <a:srgbClr val="000000"/>
                </a:solidFill>
              </a:rPr>
              <a:t>a</a:t>
            </a:r>
            <a:r>
              <a:rPr sz="24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n</a:t>
            </a:r>
            <a:r>
              <a:rPr sz="2400" spc="-5" dirty="0">
                <a:solidFill>
                  <a:srgbClr val="000000"/>
                </a:solidFill>
              </a:rPr>
              <a:t>e</a:t>
            </a:r>
            <a:r>
              <a:rPr sz="2400" dirty="0">
                <a:solidFill>
                  <a:srgbClr val="000000"/>
                </a:solidFill>
              </a:rPr>
              <a:t>i</a:t>
            </a:r>
            <a:r>
              <a:rPr sz="2400" spc="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co</a:t>
            </a:r>
            <a:r>
              <a:rPr sz="2400" spc="-15" dirty="0">
                <a:solidFill>
                  <a:srgbClr val="000000"/>
                </a:solidFill>
              </a:rPr>
              <a:t>n</a:t>
            </a:r>
            <a:r>
              <a:rPr sz="2400" spc="-20" dirty="0">
                <a:solidFill>
                  <a:srgbClr val="000000"/>
                </a:solidFill>
              </a:rPr>
              <a:t>fron</a:t>
            </a:r>
            <a:r>
              <a:rPr sz="2400" dirty="0">
                <a:solidFill>
                  <a:srgbClr val="000000"/>
                </a:solidFill>
              </a:rPr>
              <a:t>ti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d</a:t>
            </a:r>
            <a:r>
              <a:rPr sz="2400" spc="-20" dirty="0">
                <a:solidFill>
                  <a:srgbClr val="000000"/>
                </a:solidFill>
              </a:rPr>
              <a:t>e</a:t>
            </a:r>
            <a:r>
              <a:rPr sz="2400" dirty="0">
                <a:solidFill>
                  <a:srgbClr val="000000"/>
                </a:solidFill>
              </a:rPr>
              <a:t>lla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v</a:t>
            </a:r>
            <a:r>
              <a:rPr sz="2400" dirty="0">
                <a:solidFill>
                  <a:srgbClr val="000000"/>
                </a:solidFill>
              </a:rPr>
              <a:t>itti</a:t>
            </a:r>
            <a:r>
              <a:rPr sz="2400" spc="5" dirty="0">
                <a:solidFill>
                  <a:srgbClr val="000000"/>
                </a:solidFill>
              </a:rPr>
              <a:t>m</a:t>
            </a:r>
            <a:r>
              <a:rPr sz="2400" spc="-20" dirty="0">
                <a:solidFill>
                  <a:srgbClr val="000000"/>
                </a:solidFill>
              </a:rPr>
              <a:t>a</a:t>
            </a:r>
            <a:r>
              <a:rPr sz="2400" spc="-10" dirty="0">
                <a:solidFill>
                  <a:srgbClr val="000000"/>
                </a:solidFill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417" y="2029878"/>
            <a:ext cx="8769350" cy="215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bi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gno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pubbli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ro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forz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</a:t>
            </a:r>
            <a:r>
              <a:rPr sz="2400" b="1" spc="-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ù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c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esce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q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es</a:t>
            </a:r>
            <a:r>
              <a:rPr sz="2400" b="1" spc="-20" dirty="0">
                <a:latin typeface="Verdana"/>
                <a:cs typeface="Verdana"/>
              </a:rPr>
              <a:t>to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bb</a:t>
            </a:r>
            <a:r>
              <a:rPr sz="2400" b="1" spc="-15" dirty="0">
                <a:latin typeface="Verdana"/>
                <a:cs typeface="Verdana"/>
              </a:rPr>
              <a:t>li</a:t>
            </a:r>
            <a:r>
              <a:rPr sz="2400" b="1" spc="-20" dirty="0">
                <a:latin typeface="Verdana"/>
                <a:cs typeface="Verdana"/>
              </a:rPr>
              <a:t>co</a:t>
            </a:r>
            <a:r>
              <a:rPr sz="2400" b="1" spc="2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</a:t>
            </a:r>
            <a:r>
              <a:rPr sz="2400" b="1" spc="-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ù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l</a:t>
            </a:r>
            <a:r>
              <a:rPr sz="2400" b="1" spc="-20" dirty="0">
                <a:latin typeface="Verdana"/>
                <a:cs typeface="Verdana"/>
              </a:rPr>
              <a:t>e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azioni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d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spc="-20" dirty="0">
                <a:latin typeface="Verdana"/>
                <a:cs typeface="Verdana"/>
              </a:rPr>
              <a:t>v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-3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ta</a:t>
            </a:r>
            <a:r>
              <a:rPr sz="2400" b="1" spc="-3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spc="2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c</a:t>
            </a:r>
            <a:r>
              <a:rPr sz="2400" b="1" spc="-20" dirty="0">
                <a:latin typeface="Verdana"/>
                <a:cs typeface="Verdana"/>
              </a:rPr>
              <a:t>a</a:t>
            </a:r>
            <a:r>
              <a:rPr sz="2400" b="1" spc="-15" dirty="0">
                <a:latin typeface="Verdana"/>
                <a:cs typeface="Verdana"/>
              </a:rPr>
              <a:t>tti</a:t>
            </a:r>
            <a:r>
              <a:rPr sz="2400" b="1" spc="-20" dirty="0">
                <a:latin typeface="Verdana"/>
                <a:cs typeface="Verdana"/>
              </a:rPr>
              <a:t>v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65785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Agisc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</a:t>
            </a:r>
            <a:r>
              <a:rPr sz="2400" spc="-15" dirty="0">
                <a:latin typeface="Verdana"/>
                <a:cs typeface="Verdana"/>
              </a:rPr>
              <a:t>do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dirty="0">
                <a:latin typeface="Verdana"/>
                <a:cs typeface="Verdana"/>
              </a:rPr>
              <a:t>lit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3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as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tit</a:t>
            </a:r>
            <a:r>
              <a:rPr sz="2400" spc="-5" dirty="0">
                <a:latin typeface="Verdana"/>
                <a:cs typeface="Verdana"/>
              </a:rPr>
              <a:t>à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emme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più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dirty="0">
                <a:latin typeface="Verdana"/>
                <a:cs typeface="Verdana"/>
              </a:rPr>
              <a:t>tti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6432" y="5827788"/>
            <a:ext cx="2075687" cy="807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4440" y="5827788"/>
            <a:ext cx="658367" cy="807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5128" y="5827788"/>
            <a:ext cx="1498091" cy="807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5540" y="5827788"/>
            <a:ext cx="609599" cy="807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5809" y="5998055"/>
            <a:ext cx="2794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28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2800" b="1" spc="2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Cyber-</a:t>
            </a:r>
            <a:r>
              <a:rPr sz="2800" b="1" spc="-35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2800" b="1" spc="-15" dirty="0">
                <a:solidFill>
                  <a:srgbClr val="C00000"/>
                </a:solidFill>
                <a:latin typeface="Verdana"/>
                <a:cs typeface="Verdana"/>
              </a:rPr>
              <a:t>ullo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82968" y="3945635"/>
            <a:ext cx="3090672" cy="2130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8281" y="4150985"/>
            <a:ext cx="2484269" cy="1522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1392" y="4144313"/>
            <a:ext cx="2494280" cy="1532890"/>
          </a:xfrm>
          <a:custGeom>
            <a:avLst/>
            <a:gdLst/>
            <a:ahLst/>
            <a:cxnLst/>
            <a:rect l="l" t="t" r="r" b="b"/>
            <a:pathLst>
              <a:path w="2494279" h="1532889">
                <a:moveTo>
                  <a:pt x="0" y="1532442"/>
                </a:moveTo>
                <a:lnTo>
                  <a:pt x="2493788" y="1532442"/>
                </a:lnTo>
                <a:lnTo>
                  <a:pt x="2493788" y="0"/>
                </a:lnTo>
                <a:lnTo>
                  <a:pt x="0" y="0"/>
                </a:lnTo>
                <a:lnTo>
                  <a:pt x="0" y="1532442"/>
                </a:lnTo>
                <a:close/>
              </a:path>
            </a:pathLst>
          </a:custGeom>
          <a:ln w="9524">
            <a:solidFill>
              <a:srgbClr val="9A7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33FDF9A-04D1-43C4-979A-F39ED4DE7173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7111" y="3639311"/>
            <a:ext cx="691896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83623" y="3639311"/>
            <a:ext cx="510539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131" y="4005071"/>
            <a:ext cx="179222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0966" y="4005072"/>
            <a:ext cx="51053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6127" y="4005071"/>
            <a:ext cx="1231391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2129" y="4005071"/>
            <a:ext cx="51358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0339" y="4005072"/>
            <a:ext cx="10774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2423" y="4005071"/>
            <a:ext cx="51206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9103" y="4005071"/>
            <a:ext cx="1345691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9411" y="4005071"/>
            <a:ext cx="509015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3044" y="4005072"/>
            <a:ext cx="906779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4440" y="4005071"/>
            <a:ext cx="510539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9596" y="4005071"/>
            <a:ext cx="1165860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9717" y="861553"/>
            <a:ext cx="5886450" cy="176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0" dirty="0">
                <a:latin typeface="Verdana"/>
                <a:cs typeface="Verdana"/>
              </a:rPr>
              <a:t>E'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tip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lli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femm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pi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mess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sem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upp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puni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una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amor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um</a:t>
            </a:r>
            <a:r>
              <a:rPr sz="2400" dirty="0">
                <a:latin typeface="Verdana"/>
                <a:cs typeface="Verdana"/>
              </a:rPr>
              <a:t>ili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qu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«co</a:t>
            </a:r>
            <a:r>
              <a:rPr sz="2400" dirty="0">
                <a:latin typeface="Verdana"/>
                <a:cs typeface="Verdana"/>
              </a:rPr>
              <a:t>lp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e»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717" y="3056115"/>
            <a:ext cx="63995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  <a:tabLst>
                <a:tab pos="1282065" algn="l"/>
                <a:tab pos="2054225" algn="l"/>
                <a:tab pos="2520950" algn="l"/>
                <a:tab pos="4965065" algn="l"/>
              </a:tabLst>
            </a:pPr>
            <a:r>
              <a:rPr sz="2400" spc="-5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0" dirty="0">
                <a:latin typeface="Verdana"/>
                <a:cs typeface="Verdana"/>
              </a:rPr>
              <a:t>y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-b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lli</a:t>
            </a:r>
            <a:r>
              <a:rPr sz="2400" spc="5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ece</a:t>
            </a:r>
            <a:r>
              <a:rPr sz="2400" spc="-10" dirty="0">
                <a:latin typeface="Verdana"/>
                <a:cs typeface="Verdana"/>
              </a:rPr>
              <a:t>s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15" dirty="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33593" y="3043415"/>
            <a:ext cx="23488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8790" algn="l"/>
                <a:tab pos="1057910" algn="l"/>
              </a:tabLst>
            </a:pP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Verdana"/>
                <a:cs typeface="Verdana"/>
              </a:rPr>
              <a:t>pubbli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17520" y="5754636"/>
            <a:ext cx="4117847" cy="8077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7688" y="5754636"/>
            <a:ext cx="609599" cy="8077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9707" y="3409175"/>
            <a:ext cx="8914765" cy="289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spc="-20" dirty="0">
                <a:latin typeface="Verdana"/>
                <a:cs typeface="Verdana"/>
              </a:rPr>
              <a:t>ss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assi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om</a:t>
            </a:r>
            <a:r>
              <a:rPr sz="2400" spc="-10" dirty="0">
                <a:latin typeface="Verdana"/>
                <a:cs typeface="Verdana"/>
              </a:rPr>
              <a:t>m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upp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ò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az</a:t>
            </a:r>
            <a:r>
              <a:rPr sz="2400" spc="-15" dirty="0">
                <a:latin typeface="Verdana"/>
                <a:cs typeface="Verdana"/>
              </a:rPr>
              <a:t>ze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"</a:t>
            </a:r>
            <a:r>
              <a:rPr sz="2400" spc="-20" dirty="0">
                <a:latin typeface="Verdana"/>
                <a:cs typeface="Verdana"/>
              </a:rPr>
              <a:t>ca</a:t>
            </a:r>
            <a:r>
              <a:rPr sz="2400" dirty="0">
                <a:latin typeface="Verdana"/>
                <a:cs typeface="Verdana"/>
              </a:rPr>
              <a:t>tti</a:t>
            </a:r>
            <a:r>
              <a:rPr sz="2400" spc="-3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"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Verdana"/>
                <a:cs typeface="Verdana"/>
              </a:rPr>
              <a:t>v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gli</a:t>
            </a:r>
            <a:r>
              <a:rPr sz="2400" spc="-5" dirty="0">
                <a:latin typeface="Verdana"/>
                <a:cs typeface="Verdana"/>
              </a:rPr>
              <a:t>on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0" dirty="0">
                <a:latin typeface="Verdana"/>
                <a:cs typeface="Verdana"/>
              </a:rPr>
              <a:t>'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ma</a:t>
            </a:r>
            <a:r>
              <a:rPr sz="2400" spc="1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va</a:t>
            </a:r>
            <a:r>
              <a:rPr sz="2400" b="1" spc="-3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ta</a:t>
            </a:r>
            <a:r>
              <a:rPr sz="2400" b="1" spc="-30" dirty="0">
                <a:latin typeface="Verdana"/>
                <a:cs typeface="Verdana"/>
              </a:rPr>
              <a:t>n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de</a:t>
            </a:r>
            <a:r>
              <a:rPr sz="2400" b="1" spc="-15" dirty="0">
                <a:latin typeface="Verdana"/>
                <a:cs typeface="Verdana"/>
              </a:rPr>
              <a:t>ll</a:t>
            </a:r>
            <a:r>
              <a:rPr sz="2400" b="1" spc="-20" dirty="0">
                <a:latin typeface="Verdana"/>
                <a:cs typeface="Verdana"/>
              </a:rPr>
              <a:t>e</a:t>
            </a:r>
            <a:r>
              <a:rPr sz="2400" b="1" spc="2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loro</a:t>
            </a:r>
            <a:r>
              <a:rPr sz="2400" b="1" spc="2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ges</a:t>
            </a:r>
            <a:r>
              <a:rPr sz="2400" b="1" spc="-20" dirty="0">
                <a:latin typeface="Verdana"/>
                <a:cs typeface="Verdana"/>
              </a:rPr>
              <a:t>ta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l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Web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ppo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no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ggi</a:t>
            </a:r>
            <a:r>
              <a:rPr sz="2400" spc="-15" dirty="0">
                <a:latin typeface="Verdana"/>
                <a:cs typeface="Verdana"/>
              </a:rPr>
              <a:t>unge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ssa</a:t>
            </a:r>
            <a:r>
              <a:rPr sz="2400" spc="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tip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lli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cess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pi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789555">
              <a:lnSpc>
                <a:spcPct val="100000"/>
              </a:lnSpc>
            </a:pPr>
            <a:r>
              <a:rPr sz="2800" b="1" spc="-3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2800" b="1" spc="2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ragazze</a:t>
            </a:r>
            <a:r>
              <a:rPr sz="28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att</a:t>
            </a:r>
            <a:r>
              <a:rPr sz="2800" b="1" spc="-10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v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11467" y="272795"/>
            <a:ext cx="3656076" cy="28940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0103" y="481431"/>
            <a:ext cx="3047999" cy="2285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0593" y="471906"/>
            <a:ext cx="3058160" cy="2295525"/>
          </a:xfrm>
          <a:custGeom>
            <a:avLst/>
            <a:gdLst/>
            <a:ahLst/>
            <a:cxnLst/>
            <a:rect l="l" t="t" r="r" b="b"/>
            <a:pathLst>
              <a:path w="3058159" h="2295525">
                <a:moveTo>
                  <a:pt x="0" y="2295524"/>
                </a:moveTo>
                <a:lnTo>
                  <a:pt x="3057540" y="2295524"/>
                </a:lnTo>
                <a:lnTo>
                  <a:pt x="3057540" y="0"/>
                </a:lnTo>
                <a:lnTo>
                  <a:pt x="0" y="0"/>
                </a:lnTo>
                <a:lnTo>
                  <a:pt x="0" y="22955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C4822BC-9A0B-4F8C-9067-8BB6C846A0C4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6166" y="3504980"/>
            <a:ext cx="3021345" cy="2431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9371" y="541310"/>
            <a:ext cx="863282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25" dirty="0">
                <a:latin typeface="Verdana"/>
                <a:cs typeface="Verdana"/>
              </a:rPr>
              <a:t>No</a:t>
            </a:r>
            <a:r>
              <a:rPr sz="2400" b="1" spc="-20" dirty="0">
                <a:latin typeface="Verdana"/>
                <a:cs typeface="Verdana"/>
              </a:rPr>
              <a:t>n</a:t>
            </a:r>
            <a:r>
              <a:rPr sz="2400" b="1" spc="2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riti</a:t>
            </a:r>
            <a:r>
              <a:rPr sz="2400" b="1" spc="-20" dirty="0">
                <a:latin typeface="Verdana"/>
                <a:cs typeface="Verdana"/>
              </a:rPr>
              <a:t>e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a</a:t>
            </a:r>
            <a:r>
              <a:rPr sz="2400" b="1" spc="-10" dirty="0">
                <a:latin typeface="Verdana"/>
                <a:cs typeface="Verdana"/>
              </a:rPr>
              <a:t>ff</a:t>
            </a:r>
            <a:r>
              <a:rPr sz="2400" b="1" dirty="0">
                <a:latin typeface="Verdana"/>
                <a:cs typeface="Verdana"/>
              </a:rPr>
              <a:t>a</a:t>
            </a:r>
            <a:r>
              <a:rPr sz="2400" b="1" spc="-20" dirty="0">
                <a:latin typeface="Verdana"/>
                <a:cs typeface="Verdana"/>
              </a:rPr>
              <a:t>tto</a:t>
            </a:r>
            <a:r>
              <a:rPr sz="2400" b="1" spc="2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2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b</a:t>
            </a:r>
            <a:r>
              <a:rPr sz="2400" b="1" spc="-25" dirty="0">
                <a:latin typeface="Verdana"/>
                <a:cs typeface="Verdana"/>
              </a:rPr>
              <a:t>ullo</a:t>
            </a:r>
            <a:r>
              <a:rPr sz="2400" dirty="0">
                <a:latin typeface="Verdana"/>
                <a:cs typeface="Verdana"/>
              </a:rPr>
              <a:t>;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0" dirty="0">
                <a:latin typeface="Verdana"/>
                <a:cs typeface="Verdana"/>
              </a:rPr>
              <a:t>mos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tti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esse</a:t>
            </a:r>
            <a:r>
              <a:rPr sz="2400" spc="-25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"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"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ig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-20" dirty="0">
                <a:latin typeface="Verdana"/>
                <a:cs typeface="Verdana"/>
              </a:rPr>
              <a:t>oca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-li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ppu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5" dirty="0">
                <a:latin typeface="Verdana"/>
                <a:cs typeface="Verdana"/>
              </a:rPr>
              <a:t>nd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cars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fron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371" y="2370111"/>
            <a:ext cx="884682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</a:t>
            </a:r>
            <a:r>
              <a:rPr sz="2400" spc="-15" dirty="0">
                <a:latin typeface="Verdana"/>
                <a:cs typeface="Verdana"/>
              </a:rPr>
              <a:t>do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roz</a:t>
            </a:r>
            <a:r>
              <a:rPr sz="2400" spc="-15" dirty="0">
                <a:latin typeface="Verdana"/>
                <a:cs typeface="Verdana"/>
              </a:rPr>
              <a:t>zo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lti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esan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messa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5" dirty="0">
                <a:latin typeface="Verdana"/>
                <a:cs typeface="Verdana"/>
              </a:rPr>
              <a:t>g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mo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6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mame</a:t>
            </a:r>
            <a:r>
              <a:rPr sz="2400" spc="-15" dirty="0">
                <a:latin typeface="Verdana"/>
                <a:cs typeface="Verdana"/>
              </a:rPr>
              <a:t>nte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se</a:t>
            </a:r>
            <a:r>
              <a:rPr sz="2400" spc="-10" dirty="0">
                <a:latin typeface="Verdana"/>
                <a:cs typeface="Verdana"/>
              </a:rPr>
              <a:t>gu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nz</a:t>
            </a:r>
            <a:r>
              <a:rPr sz="2400" spc="-20" dirty="0">
                <a:latin typeface="Verdana"/>
                <a:cs typeface="Verdana"/>
              </a:rPr>
              <a:t>e.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9355" y="5871971"/>
            <a:ext cx="1914144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5820" y="5871971"/>
            <a:ext cx="658367" cy="80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6508" y="5871971"/>
            <a:ext cx="1149096" cy="807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923" y="5871971"/>
            <a:ext cx="658367" cy="80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8611" y="5871971"/>
            <a:ext cx="1389888" cy="807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0819" y="5871971"/>
            <a:ext cx="609600" cy="807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59698" y="6042120"/>
            <a:ext cx="3357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28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2800" b="1" spc="2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Verdana"/>
                <a:cs typeface="Verdana"/>
              </a:rPr>
              <a:t>bull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-per-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2800" b="1" spc="-15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5B43148-1DCA-4617-A683-7488CECA343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6926" y="632826"/>
            <a:ext cx="6012180" cy="1793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311650" algn="l"/>
              </a:tabLst>
            </a:pPr>
            <a:r>
              <a:rPr sz="2400" spc="-215" dirty="0">
                <a:latin typeface="Verdana"/>
                <a:cs typeface="Verdana"/>
              </a:rPr>
              <a:t>L</a:t>
            </a:r>
            <a:r>
              <a:rPr sz="2400" spc="-10" dirty="0">
                <a:latin typeface="Verdana"/>
                <a:cs typeface="Verdana"/>
              </a:rPr>
              <a:t>’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9</a:t>
            </a:r>
            <a:r>
              <a:rPr sz="2400" spc="-20" dirty="0">
                <a:latin typeface="Verdana"/>
                <a:cs typeface="Verdana"/>
              </a:rPr>
              <a:t>8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</a:t>
            </a:r>
            <a:r>
              <a:rPr sz="2400" dirty="0">
                <a:latin typeface="Verdana"/>
                <a:cs typeface="Verdana"/>
              </a:rPr>
              <a:t>pi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1</a:t>
            </a:r>
            <a:r>
              <a:rPr sz="2400" spc="-20" dirty="0">
                <a:latin typeface="Verdana"/>
                <a:cs typeface="Verdana"/>
              </a:rPr>
              <a:t>4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erso</a:t>
            </a:r>
            <a:r>
              <a:rPr sz="2400" spc="-15" dirty="0">
                <a:latin typeface="Verdana"/>
                <a:cs typeface="Verdana"/>
              </a:rPr>
              <a:t>ne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IMP</a:t>
            </a:r>
            <a:r>
              <a:rPr sz="2400" b="1" spc="-5" dirty="0">
                <a:latin typeface="Verdana"/>
                <a:cs typeface="Verdana"/>
              </a:rPr>
              <a:t>UTA</a:t>
            </a:r>
            <a:r>
              <a:rPr sz="2400" b="1" spc="-25" dirty="0">
                <a:latin typeface="Verdana"/>
                <a:cs typeface="Verdana"/>
              </a:rPr>
              <a:t>BI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spc="-5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Verdana"/>
                <a:cs typeface="Verdana"/>
              </a:rPr>
              <a:t>p</a:t>
            </a:r>
            <a:r>
              <a:rPr sz="2400" u="heavy" spc="-20" dirty="0">
                <a:latin typeface="Verdana"/>
                <a:cs typeface="Verdana"/>
              </a:rPr>
              <a:t>erso</a:t>
            </a:r>
            <a:r>
              <a:rPr sz="2400" u="heavy" spc="-15" dirty="0">
                <a:latin typeface="Verdana"/>
                <a:cs typeface="Verdana"/>
              </a:rPr>
              <a:t>n</a:t>
            </a:r>
            <a:r>
              <a:rPr sz="2400" u="heavy" spc="-5" dirty="0">
                <a:latin typeface="Verdana"/>
                <a:cs typeface="Verdana"/>
              </a:rPr>
              <a:t>a</a:t>
            </a:r>
            <a:r>
              <a:rPr sz="2400" u="heavy" dirty="0">
                <a:latin typeface="Verdana"/>
                <a:cs typeface="Verdana"/>
              </a:rPr>
              <a:t>l</a:t>
            </a:r>
            <a:r>
              <a:rPr sz="2400" u="heavy" spc="-20" dirty="0">
                <a:latin typeface="Verdana"/>
                <a:cs typeface="Verdana"/>
              </a:rPr>
              <a:t>me</a:t>
            </a:r>
            <a:r>
              <a:rPr sz="2400" u="heavy" spc="-15" dirty="0">
                <a:latin typeface="Verdana"/>
                <a:cs typeface="Verdana"/>
              </a:rPr>
              <a:t>n</a:t>
            </a:r>
            <a:r>
              <a:rPr sz="2400" u="heavy" dirty="0">
                <a:latin typeface="Verdana"/>
                <a:cs typeface="Verdana"/>
              </a:rPr>
              <a:t>t</a:t>
            </a:r>
            <a:r>
              <a:rPr sz="2400" u="heavy" spc="-15" dirty="0">
                <a:latin typeface="Verdana"/>
                <a:cs typeface="Verdan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rea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comm</a:t>
            </a:r>
            <a:r>
              <a:rPr sz="2400" spc="-5" dirty="0">
                <a:latin typeface="Verdana"/>
                <a:cs typeface="Verdana"/>
              </a:rPr>
              <a:t>ess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63511" y="5871971"/>
            <a:ext cx="609600" cy="807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700" y="3124200"/>
            <a:ext cx="6405245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3315">
              <a:lnSpc>
                <a:spcPct val="100000"/>
              </a:lnSpc>
            </a:pPr>
            <a:r>
              <a:rPr sz="2400" spc="-15" dirty="0">
                <a:latin typeface="Verdana"/>
                <a:cs typeface="Verdana"/>
              </a:rPr>
              <a:t>I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ore</a:t>
            </a:r>
            <a:r>
              <a:rPr sz="2400" spc="-15" dirty="0">
                <a:latin typeface="Verdana"/>
                <a:cs typeface="Verdana"/>
              </a:rPr>
              <a:t>nn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comme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rea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5" dirty="0">
                <a:latin typeface="Verdana"/>
                <a:cs typeface="Verdana"/>
              </a:rPr>
              <a:t>ud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ca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buna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cas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tti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carcer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20" dirty="0">
                <a:latin typeface="Verdana"/>
                <a:cs typeface="Verdana"/>
              </a:rPr>
              <a:t>e.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657475">
              <a:lnSpc>
                <a:spcPct val="100000"/>
              </a:lnSpc>
            </a:pPr>
            <a:endParaRPr lang="it-IT" sz="2800" b="1" spc="-25" dirty="0" smtClean="0">
              <a:solidFill>
                <a:srgbClr val="C00000"/>
              </a:solidFill>
              <a:latin typeface="Verdana"/>
              <a:cs typeface="Verdana"/>
            </a:endParaRPr>
          </a:p>
          <a:p>
            <a:pPr marL="2657475">
              <a:lnSpc>
                <a:spcPct val="100000"/>
              </a:lnSpc>
            </a:pPr>
            <a:r>
              <a:rPr sz="2800" b="1" spc="-25" dirty="0" err="1" smtClean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2800" b="1" spc="-20" dirty="0" err="1" smtClean="0">
                <a:solidFill>
                  <a:srgbClr val="C00000"/>
                </a:solidFill>
                <a:latin typeface="Verdana"/>
                <a:cs typeface="Verdana"/>
              </a:rPr>
              <a:t>on</a:t>
            </a:r>
            <a:r>
              <a:rPr sz="2800" b="1" spc="-30" dirty="0" err="1" smtClean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2800" b="1" spc="-20" dirty="0" err="1" smtClean="0">
                <a:solidFill>
                  <a:srgbClr val="C00000"/>
                </a:solidFill>
                <a:latin typeface="Verdana"/>
                <a:cs typeface="Verdana"/>
              </a:rPr>
              <a:t>eg</a:t>
            </a:r>
            <a:r>
              <a:rPr sz="2800" b="1" spc="-25" dirty="0" err="1" smtClean="0">
                <a:solidFill>
                  <a:srgbClr val="C00000"/>
                </a:solidFill>
                <a:latin typeface="Verdana"/>
                <a:cs typeface="Verdana"/>
              </a:rPr>
              <a:t>u</a:t>
            </a:r>
            <a:r>
              <a:rPr sz="2800" b="1" spc="-20" dirty="0" err="1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2800" b="1" spc="-25" dirty="0" err="1" smtClean="0">
                <a:solidFill>
                  <a:srgbClr val="C00000"/>
                </a:solidFill>
                <a:latin typeface="Verdana"/>
                <a:cs typeface="Verdana"/>
              </a:rPr>
              <a:t>nz</a:t>
            </a:r>
            <a:r>
              <a:rPr sz="2800" b="1" spc="-20" dirty="0" err="1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2800" b="1" spc="3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g</a:t>
            </a:r>
            <a:r>
              <a:rPr sz="2800" b="1" spc="-20" dirty="0">
                <a:solidFill>
                  <a:srgbClr val="C00000"/>
                </a:solidFill>
                <a:latin typeface="Verdana"/>
                <a:cs typeface="Verdana"/>
              </a:rPr>
              <a:t>ra</a:t>
            </a:r>
            <a:r>
              <a:rPr sz="2800" b="1" spc="-25" dirty="0">
                <a:solidFill>
                  <a:srgbClr val="C00000"/>
                </a:solidFill>
                <a:latin typeface="Verdana"/>
                <a:cs typeface="Verdana"/>
              </a:rPr>
              <a:t>v</a:t>
            </a:r>
            <a:r>
              <a:rPr sz="2800" b="1" spc="-10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10300" y="3048000"/>
            <a:ext cx="3286140" cy="1971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500" y="551054"/>
            <a:ext cx="2447921" cy="1957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C21DF03-0262-48CC-9F27-C2A055F5055D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700" y="3733800"/>
            <a:ext cx="9046845" cy="1793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1355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Ask</a:t>
            </a:r>
            <a:r>
              <a:rPr sz="2400" spc="-10" dirty="0">
                <a:latin typeface="Verdana"/>
                <a:cs typeface="Verdana"/>
              </a:rPr>
              <a:t>.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-25" dirty="0">
                <a:latin typeface="Verdana"/>
                <a:cs typeface="Verdana"/>
              </a:rPr>
              <a:t>m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fero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res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sa</a:t>
            </a:r>
            <a:r>
              <a:rPr sz="2400" dirty="0">
                <a:latin typeface="Verdana"/>
                <a:cs typeface="Verdana"/>
              </a:rPr>
              <a:t>bile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idio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mo</a:t>
            </a:r>
            <a:r>
              <a:rPr sz="2400" dirty="0">
                <a:latin typeface="Verdana"/>
                <a:cs typeface="Verdana"/>
              </a:rPr>
              <a:t>lti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20" dirty="0">
                <a:latin typeface="Verdana"/>
                <a:cs typeface="Verdana"/>
              </a:rPr>
              <a:t>sce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U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-15" dirty="0">
                <a:latin typeface="Verdana"/>
                <a:cs typeface="Verdana"/>
              </a:rPr>
              <a:t>à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3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spc="-20" dirty="0">
                <a:latin typeface="Verdana"/>
                <a:cs typeface="Verdana"/>
              </a:rPr>
              <a:t>az</a:t>
            </a:r>
            <a:r>
              <a:rPr sz="2400" spc="-15" dirty="0">
                <a:latin typeface="Verdana"/>
                <a:cs typeface="Verdana"/>
              </a:rPr>
              <a:t>ze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201</a:t>
            </a:r>
            <a:r>
              <a:rPr sz="2400" spc="-20" dirty="0">
                <a:latin typeface="Verdana"/>
                <a:cs typeface="Verdana"/>
              </a:rPr>
              <a:t>3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g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lti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dirty="0">
                <a:latin typeface="Verdana"/>
                <a:cs typeface="Verdana"/>
              </a:rPr>
              <a:t>tt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Ask</a:t>
            </a:r>
            <a:r>
              <a:rPr sz="2400" spc="-10" dirty="0">
                <a:latin typeface="Verdana"/>
                <a:cs typeface="Verdana"/>
              </a:rPr>
              <a:t>.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871" y="625449"/>
            <a:ext cx="2857500" cy="285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10079" y="973745"/>
            <a:ext cx="5905500" cy="1793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Verdana"/>
                <a:cs typeface="Verdana"/>
              </a:rPr>
              <a:t>E’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2010.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sco</a:t>
            </a:r>
            <a:r>
              <a:rPr sz="2400" spc="-15" dirty="0">
                <a:latin typeface="Verdana"/>
                <a:cs typeface="Verdana"/>
              </a:rPr>
              <a:t>po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scr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oma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rof</a:t>
            </a:r>
            <a:r>
              <a:rPr sz="2400" dirty="0">
                <a:latin typeface="Verdana"/>
                <a:cs typeface="Verdana"/>
              </a:rPr>
              <a:t>ilo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gli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mem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i.</a:t>
            </a:r>
            <a:endParaRPr sz="2400">
              <a:latin typeface="Verdana"/>
              <a:cs typeface="Verdana"/>
            </a:endParaRPr>
          </a:p>
          <a:p>
            <a:pPr marL="12700" marR="6019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serv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è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asa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ip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ll'</a:t>
            </a:r>
            <a:r>
              <a:rPr sz="2400" b="1" spc="-20" dirty="0">
                <a:latin typeface="Verdana"/>
                <a:cs typeface="Verdana"/>
              </a:rPr>
              <a:t>a</a:t>
            </a:r>
            <a:r>
              <a:rPr sz="2400" b="1" spc="-10" dirty="0">
                <a:latin typeface="Verdana"/>
                <a:cs typeface="Verdana"/>
              </a:rPr>
              <a:t>noni</a:t>
            </a:r>
            <a:r>
              <a:rPr sz="2400" b="1" spc="5" dirty="0">
                <a:latin typeface="Verdana"/>
                <a:cs typeface="Verdana"/>
              </a:rPr>
              <a:t>m</a:t>
            </a:r>
            <a:r>
              <a:rPr sz="2400" b="1" spc="-20" dirty="0">
                <a:latin typeface="Verdana"/>
                <a:cs typeface="Verdana"/>
              </a:rPr>
              <a:t>ato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5EDEB67-86C2-47FE-9AAA-D1B563590722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488" y="402336"/>
            <a:ext cx="1633727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1044" y="1377696"/>
            <a:ext cx="1633727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488" y="2916935"/>
            <a:ext cx="1633727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9439" y="586356"/>
            <a:ext cx="8869045" cy="399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l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Verdana"/>
                <a:cs typeface="Verdana"/>
              </a:rPr>
              <a:t>17%</a:t>
            </a:r>
            <a:r>
              <a:rPr sz="3200" b="1" spc="3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de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tee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age</a:t>
            </a:r>
            <a:r>
              <a:rPr sz="3200" dirty="0">
                <a:latin typeface="Verdana"/>
                <a:cs typeface="Verdana"/>
              </a:rPr>
              <a:t>r</a:t>
            </a:r>
            <a:r>
              <a:rPr sz="3200" spc="3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italia</a:t>
            </a:r>
            <a:r>
              <a:rPr sz="3200" dirty="0">
                <a:latin typeface="Verdana"/>
                <a:cs typeface="Verdana"/>
              </a:rPr>
              <a:t>ni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ha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Verdana"/>
                <a:cs typeface="Verdana"/>
              </a:rPr>
              <a:t>r</a:t>
            </a:r>
            <a:r>
              <a:rPr sz="3200" spc="-5" dirty="0">
                <a:latin typeface="Verdana"/>
                <a:cs typeface="Verdana"/>
              </a:rPr>
              <a:t>appo</a:t>
            </a:r>
            <a:r>
              <a:rPr sz="3200" dirty="0">
                <a:latin typeface="Verdana"/>
                <a:cs typeface="Verdana"/>
              </a:rPr>
              <a:t>r</a:t>
            </a:r>
            <a:r>
              <a:rPr sz="3200" spc="-5" dirty="0">
                <a:latin typeface="Verdana"/>
                <a:cs typeface="Verdana"/>
              </a:rPr>
              <a:t>ti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ti</a:t>
            </a:r>
            <a:r>
              <a:rPr sz="3200" dirty="0">
                <a:latin typeface="Verdana"/>
                <a:cs typeface="Verdana"/>
              </a:rPr>
              <a:t>mi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co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3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q</a:t>
            </a:r>
            <a:r>
              <a:rPr sz="3200" dirty="0">
                <a:latin typeface="Verdana"/>
                <a:cs typeface="Verdana"/>
              </a:rPr>
              <a:t>u</a:t>
            </a:r>
            <a:r>
              <a:rPr sz="3200" spc="-5" dirty="0">
                <a:latin typeface="Verdana"/>
                <a:cs typeface="Verdana"/>
              </a:rPr>
              <a:t>alc</a:t>
            </a:r>
            <a:r>
              <a:rPr sz="3200" dirty="0">
                <a:latin typeface="Verdana"/>
                <a:cs typeface="Verdana"/>
              </a:rPr>
              <a:t>uno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co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tattat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sul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spc="-160" dirty="0">
                <a:latin typeface="Verdana"/>
                <a:cs typeface="Verdana"/>
              </a:rPr>
              <a:t>W</a:t>
            </a:r>
            <a:r>
              <a:rPr sz="3200" spc="-5" dirty="0">
                <a:latin typeface="Verdana"/>
                <a:cs typeface="Verdana"/>
              </a:rPr>
              <a:t>e</a:t>
            </a:r>
            <a:r>
              <a:rPr sz="3200" spc="-55" dirty="0">
                <a:latin typeface="Verdana"/>
                <a:cs typeface="Verdana"/>
              </a:rPr>
              <a:t>b</a:t>
            </a:r>
            <a:r>
              <a:rPr sz="3200" dirty="0">
                <a:latin typeface="Verdana"/>
                <a:cs typeface="Verdana"/>
              </a:rPr>
              <a:t>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m</a:t>
            </a:r>
            <a:r>
              <a:rPr sz="3200" spc="-5" dirty="0">
                <a:latin typeface="Verdana"/>
                <a:cs typeface="Verdana"/>
              </a:rPr>
              <a:t>e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re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un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alt</a:t>
            </a:r>
            <a:r>
              <a:rPr sz="3200" dirty="0">
                <a:latin typeface="Verdana"/>
                <a:cs typeface="Verdana"/>
              </a:rPr>
              <a:t>ro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Verdana"/>
                <a:cs typeface="Verdana"/>
              </a:rPr>
              <a:t>13%</a:t>
            </a:r>
            <a:r>
              <a:rPr sz="3200" b="1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usa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soc</a:t>
            </a:r>
            <a:r>
              <a:rPr sz="3200" spc="-5" dirty="0">
                <a:latin typeface="Verdana"/>
                <a:cs typeface="Verdana"/>
              </a:rPr>
              <a:t>ia</a:t>
            </a:r>
            <a:r>
              <a:rPr sz="3200" dirty="0">
                <a:latin typeface="Verdana"/>
                <a:cs typeface="Verdana"/>
              </a:rPr>
              <a:t>l</a:t>
            </a:r>
            <a:r>
              <a:rPr sz="3200" spc="3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et</a:t>
            </a:r>
            <a:r>
              <a:rPr sz="3200" spc="5" dirty="0">
                <a:latin typeface="Verdana"/>
                <a:cs typeface="Verdana"/>
              </a:rPr>
              <a:t>w</a:t>
            </a:r>
            <a:r>
              <a:rPr sz="3200" dirty="0">
                <a:latin typeface="Verdana"/>
                <a:cs typeface="Verdana"/>
              </a:rPr>
              <a:t>orks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pe</a:t>
            </a:r>
            <a:r>
              <a:rPr sz="3200" dirty="0">
                <a:latin typeface="Verdana"/>
                <a:cs typeface="Verdana"/>
              </a:rPr>
              <a:t>r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spc="-40" dirty="0">
                <a:latin typeface="Verdana"/>
                <a:cs typeface="Verdana"/>
              </a:rPr>
              <a:t>n</a:t>
            </a:r>
            <a:r>
              <a:rPr sz="3200" dirty="0">
                <a:latin typeface="Verdana"/>
                <a:cs typeface="Verdana"/>
              </a:rPr>
              <a:t>v</a:t>
            </a:r>
            <a:r>
              <a:rPr sz="3200" spc="-5" dirty="0">
                <a:latin typeface="Verdana"/>
                <a:cs typeface="Verdana"/>
              </a:rPr>
              <a:t>ia</a:t>
            </a:r>
            <a:r>
              <a:rPr sz="3200" dirty="0">
                <a:latin typeface="Verdana"/>
                <a:cs typeface="Verdana"/>
              </a:rPr>
              <a:t>re</a:t>
            </a:r>
            <a:r>
              <a:rPr sz="3200" spc="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fo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s</a:t>
            </a:r>
            <a:r>
              <a:rPr sz="3200" spc="-5" dirty="0">
                <a:latin typeface="Verdana"/>
                <a:cs typeface="Verdana"/>
              </a:rPr>
              <a:t>el</a:t>
            </a:r>
            <a:r>
              <a:rPr sz="3200" dirty="0">
                <a:latin typeface="Verdana"/>
                <a:cs typeface="Verdana"/>
              </a:rPr>
              <a:t>f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sh</a:t>
            </a:r>
            <a:r>
              <a:rPr sz="3200" spc="3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d</a:t>
            </a:r>
            <a:r>
              <a:rPr sz="3200" dirty="0">
                <a:latin typeface="Verdana"/>
                <a:cs typeface="Verdana"/>
              </a:rPr>
              <a:t>i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s</a:t>
            </a:r>
            <a:r>
              <a:rPr sz="3200" spc="-5" dirty="0">
                <a:latin typeface="Verdana"/>
                <a:cs typeface="Verdana"/>
              </a:rPr>
              <a:t>e</a:t>
            </a:r>
            <a:r>
              <a:rPr sz="3200" spc="-10" dirty="0">
                <a:latin typeface="Verdana"/>
                <a:cs typeface="Verdana"/>
              </a:rPr>
              <a:t>'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nu</a:t>
            </a:r>
            <a:r>
              <a:rPr sz="3200" spc="-5" dirty="0">
                <a:latin typeface="Verdana"/>
                <a:cs typeface="Verdana"/>
              </a:rPr>
              <a:t>d</a:t>
            </a:r>
            <a:r>
              <a:rPr sz="3200" spc="-40" dirty="0">
                <a:latin typeface="Verdana"/>
                <a:cs typeface="Verdana"/>
              </a:rPr>
              <a:t>o</a:t>
            </a:r>
            <a:r>
              <a:rPr sz="3200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4636135">
              <a:lnSpc>
                <a:spcPct val="107800"/>
              </a:lnSpc>
            </a:pP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l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Verdana"/>
                <a:cs typeface="Verdana"/>
              </a:rPr>
              <a:t>27%</a:t>
            </a:r>
            <a:r>
              <a:rPr sz="3200" b="1" spc="3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ncon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spc="-60" dirty="0">
                <a:latin typeface="Verdana"/>
                <a:cs typeface="Verdana"/>
              </a:rPr>
              <a:t>r</a:t>
            </a:r>
            <a:r>
              <a:rPr sz="3200" dirty="0">
                <a:latin typeface="Verdana"/>
                <a:cs typeface="Verdana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Verdana"/>
                <a:cs typeface="Verdana"/>
              </a:rPr>
              <a:t>Q</a:t>
            </a:r>
            <a:r>
              <a:rPr sz="3200" dirty="0">
                <a:latin typeface="Verdana"/>
                <a:cs typeface="Verdana"/>
              </a:rPr>
              <a:t>u</a:t>
            </a:r>
            <a:r>
              <a:rPr sz="3200" spc="-5" dirty="0">
                <a:latin typeface="Verdana"/>
                <a:cs typeface="Verdana"/>
              </a:rPr>
              <a:t>al</a:t>
            </a:r>
            <a:r>
              <a:rPr sz="3200" dirty="0">
                <a:latin typeface="Verdana"/>
                <a:cs typeface="Verdana"/>
              </a:rPr>
              <a:t>cuno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conosc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u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Verdana"/>
                <a:cs typeface="Verdana"/>
              </a:rPr>
              <a:t>su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-165" dirty="0">
                <a:latin typeface="Verdana"/>
                <a:cs typeface="Verdana"/>
              </a:rPr>
              <a:t>F</a:t>
            </a:r>
            <a:r>
              <a:rPr sz="3200" spc="-5" dirty="0">
                <a:latin typeface="Verdana"/>
                <a:cs typeface="Verdana"/>
              </a:rPr>
              <a:t>a</a:t>
            </a:r>
            <a:r>
              <a:rPr sz="3200" dirty="0">
                <a:latin typeface="Verdana"/>
                <a:cs typeface="Verdana"/>
              </a:rPr>
              <a:t>c</a:t>
            </a:r>
            <a:r>
              <a:rPr sz="3200" spc="-5" dirty="0">
                <a:latin typeface="Verdana"/>
                <a:cs typeface="Verdana"/>
              </a:rPr>
              <a:t>eb</a:t>
            </a:r>
            <a:r>
              <a:rPr sz="3200" dirty="0">
                <a:latin typeface="Verdana"/>
                <a:cs typeface="Verdana"/>
              </a:rPr>
              <a:t>ook.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9193" y="5702807"/>
            <a:ext cx="839724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4183" y="5702807"/>
            <a:ext cx="2247887" cy="920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7347" y="5702807"/>
            <a:ext cx="696467" cy="920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9079" y="5702807"/>
            <a:ext cx="963168" cy="920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7511" y="5702807"/>
            <a:ext cx="3587495" cy="920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0271" y="5702807"/>
            <a:ext cx="693419" cy="920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13078" y="5897910"/>
            <a:ext cx="55873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f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ili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2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esca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m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40808" y="2505455"/>
            <a:ext cx="5071872" cy="3488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1485" y="2716923"/>
            <a:ext cx="4464496" cy="28803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8744" y="2704161"/>
            <a:ext cx="4474210" cy="2889885"/>
          </a:xfrm>
          <a:custGeom>
            <a:avLst/>
            <a:gdLst/>
            <a:ahLst/>
            <a:cxnLst/>
            <a:rect l="l" t="t" r="r" b="b"/>
            <a:pathLst>
              <a:path w="4474209" h="2889885">
                <a:moveTo>
                  <a:pt x="0" y="2889848"/>
                </a:moveTo>
                <a:lnTo>
                  <a:pt x="4474037" y="2889848"/>
                </a:lnTo>
                <a:lnTo>
                  <a:pt x="4474037" y="0"/>
                </a:lnTo>
                <a:lnTo>
                  <a:pt x="0" y="0"/>
                </a:lnTo>
                <a:lnTo>
                  <a:pt x="0" y="2889848"/>
                </a:lnTo>
                <a:close/>
              </a:path>
            </a:pathLst>
          </a:custGeom>
          <a:ln w="9524">
            <a:solidFill>
              <a:srgbClr val="BAA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BCEF1B4-97DC-44A2-B999-7D1830C1128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429" y="696196"/>
            <a:ext cx="9418956" cy="47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0152" y="5731760"/>
            <a:ext cx="760476" cy="946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0652" y="5731760"/>
            <a:ext cx="1537715" cy="946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8395" y="5731760"/>
            <a:ext cx="711695" cy="946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0128" y="5731760"/>
            <a:ext cx="990600" cy="946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0752" y="5731760"/>
            <a:ext cx="2645664" cy="946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6440" y="5731760"/>
            <a:ext cx="2761488" cy="946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7952" y="5731760"/>
            <a:ext cx="713231" cy="946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81074" y="5932151"/>
            <a:ext cx="601408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300" b="1" dirty="0">
                <a:solidFill>
                  <a:srgbClr val="C00000"/>
                </a:solidFill>
                <a:latin typeface="Verdana"/>
                <a:cs typeface="Verdana"/>
              </a:rPr>
              <a:t>u</a:t>
            </a:r>
            <a:r>
              <a:rPr sz="3300" b="1" spc="-20" dirty="0">
                <a:solidFill>
                  <a:srgbClr val="C00000"/>
                </a:solidFill>
                <a:latin typeface="Verdana"/>
                <a:cs typeface="Verdana"/>
              </a:rPr>
              <a:t>tt</a:t>
            </a:r>
            <a:r>
              <a:rPr sz="3300" b="1" spc="-2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3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C00000"/>
                </a:solidFill>
                <a:latin typeface="Verdana"/>
                <a:cs typeface="Verdana"/>
              </a:rPr>
              <a:t>è</a:t>
            </a:r>
            <a:r>
              <a:rPr sz="33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300" b="1" dirty="0">
                <a:solidFill>
                  <a:srgbClr val="C00000"/>
                </a:solidFill>
                <a:latin typeface="Verdana"/>
                <a:cs typeface="Verdana"/>
              </a:rPr>
              <a:t>racc</a:t>
            </a:r>
            <a:r>
              <a:rPr sz="3300" b="1" spc="-5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300" b="1" spc="-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300" b="1" spc="-20" dirty="0">
                <a:solidFill>
                  <a:srgbClr val="C00000"/>
                </a:solidFill>
                <a:latin typeface="Verdana"/>
                <a:cs typeface="Verdana"/>
              </a:rPr>
              <a:t>to</a:t>
            </a:r>
            <a:r>
              <a:rPr sz="3300" b="1" dirty="0">
                <a:solidFill>
                  <a:srgbClr val="C00000"/>
                </a:solidFill>
                <a:latin typeface="Verdana"/>
                <a:cs typeface="Verdana"/>
              </a:rPr>
              <a:t>,</a:t>
            </a:r>
            <a:r>
              <a:rPr sz="3300" b="1" spc="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300" b="1" spc="-30" dirty="0">
                <a:solidFill>
                  <a:srgbClr val="C00000"/>
                </a:solidFill>
                <a:latin typeface="Verdana"/>
                <a:cs typeface="Verdana"/>
              </a:rPr>
              <a:t>EM</a:t>
            </a:r>
            <a:r>
              <a:rPr sz="3300" b="1" spc="-20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300" b="1" spc="-5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3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7239" y="2060844"/>
            <a:ext cx="5262245" cy="2808605"/>
          </a:xfrm>
          <a:custGeom>
            <a:avLst/>
            <a:gdLst/>
            <a:ahLst/>
            <a:cxnLst/>
            <a:rect l="l" t="t" r="r" b="b"/>
            <a:pathLst>
              <a:path w="5262245" h="2808604">
                <a:moveTo>
                  <a:pt x="3419072" y="0"/>
                </a:moveTo>
                <a:lnTo>
                  <a:pt x="0" y="0"/>
                </a:lnTo>
                <a:lnTo>
                  <a:pt x="0" y="2808311"/>
                </a:lnTo>
                <a:lnTo>
                  <a:pt x="3419072" y="2808311"/>
                </a:lnTo>
                <a:lnTo>
                  <a:pt x="3419072" y="1755190"/>
                </a:lnTo>
                <a:lnTo>
                  <a:pt x="4910919" y="1755190"/>
                </a:lnTo>
                <a:lnTo>
                  <a:pt x="5261954" y="1404152"/>
                </a:lnTo>
                <a:lnTo>
                  <a:pt x="4910916" y="1053114"/>
                </a:lnTo>
                <a:lnTo>
                  <a:pt x="3419072" y="1053114"/>
                </a:lnTo>
                <a:lnTo>
                  <a:pt x="3419072" y="0"/>
                </a:lnTo>
                <a:close/>
              </a:path>
              <a:path w="5262245" h="2808604">
                <a:moveTo>
                  <a:pt x="4910919" y="1755190"/>
                </a:moveTo>
                <a:lnTo>
                  <a:pt x="4559878" y="1755190"/>
                </a:lnTo>
                <a:lnTo>
                  <a:pt x="4559878" y="2106235"/>
                </a:lnTo>
                <a:lnTo>
                  <a:pt x="4910919" y="1755190"/>
                </a:lnTo>
                <a:close/>
              </a:path>
              <a:path w="5262245" h="2808604">
                <a:moveTo>
                  <a:pt x="4559878" y="702076"/>
                </a:moveTo>
                <a:lnTo>
                  <a:pt x="4559878" y="1053114"/>
                </a:lnTo>
                <a:lnTo>
                  <a:pt x="4910916" y="1053114"/>
                </a:lnTo>
                <a:lnTo>
                  <a:pt x="4559878" y="7020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7239" y="2060844"/>
            <a:ext cx="5262245" cy="2808605"/>
          </a:xfrm>
          <a:custGeom>
            <a:avLst/>
            <a:gdLst/>
            <a:ahLst/>
            <a:cxnLst/>
            <a:rect l="l" t="t" r="r" b="b"/>
            <a:pathLst>
              <a:path w="5262245" h="2808604">
                <a:moveTo>
                  <a:pt x="0" y="0"/>
                </a:moveTo>
                <a:lnTo>
                  <a:pt x="3419072" y="0"/>
                </a:lnTo>
                <a:lnTo>
                  <a:pt x="3419072" y="1053114"/>
                </a:lnTo>
                <a:lnTo>
                  <a:pt x="4559878" y="1053114"/>
                </a:lnTo>
                <a:lnTo>
                  <a:pt x="4559878" y="702076"/>
                </a:lnTo>
                <a:lnTo>
                  <a:pt x="5261954" y="1404152"/>
                </a:lnTo>
                <a:lnTo>
                  <a:pt x="4559878" y="2106235"/>
                </a:lnTo>
                <a:lnTo>
                  <a:pt x="4559878" y="1755190"/>
                </a:lnTo>
                <a:lnTo>
                  <a:pt x="3419072" y="1755190"/>
                </a:lnTo>
                <a:lnTo>
                  <a:pt x="3419072" y="2808311"/>
                </a:lnTo>
                <a:lnTo>
                  <a:pt x="0" y="2808311"/>
                </a:lnTo>
                <a:lnTo>
                  <a:pt x="0" y="0"/>
                </a:lnTo>
                <a:close/>
              </a:path>
            </a:pathLst>
          </a:custGeom>
          <a:ln w="42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90923" y="2274021"/>
            <a:ext cx="25711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54</a:t>
            </a:r>
            <a:r>
              <a:rPr sz="2000" dirty="0">
                <a:latin typeface="Verdana"/>
                <a:cs typeface="Verdana"/>
              </a:rPr>
              <a:t>2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ti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Verdana"/>
                <a:cs typeface="Verdana"/>
              </a:rPr>
              <a:t>ve</a:t>
            </a:r>
            <a:r>
              <a:rPr sz="2000" dirty="0">
                <a:latin typeface="Verdana"/>
                <a:cs typeface="Verdana"/>
              </a:rPr>
              <a:t>n</a:t>
            </a:r>
            <a:r>
              <a:rPr sz="2000" spc="-5" dirty="0">
                <a:latin typeface="Verdana"/>
                <a:cs typeface="Verdana"/>
              </a:rPr>
              <a:t>go</a:t>
            </a:r>
            <a:r>
              <a:rPr sz="2000" dirty="0">
                <a:latin typeface="Verdana"/>
                <a:cs typeface="Verdana"/>
              </a:rPr>
              <a:t>no</a:t>
            </a:r>
            <a:endParaRPr sz="20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«</a:t>
            </a:r>
            <a:r>
              <a:rPr sz="2000" spc="-2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vv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»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d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spc="-15" dirty="0">
                <a:latin typeface="Verdana"/>
                <a:cs typeface="Verdana"/>
              </a:rPr>
              <a:t>ll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Verdana"/>
                <a:cs typeface="Verdana"/>
              </a:rPr>
              <a:t>m</a:t>
            </a:r>
            <a:r>
              <a:rPr sz="2000" spc="-15" dirty="0">
                <a:latin typeface="Verdana"/>
                <a:cs typeface="Verdana"/>
              </a:rPr>
              <a:t>ie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pr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f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spc="-5" dirty="0">
                <a:latin typeface="Verdana"/>
                <a:cs typeface="Verdana"/>
              </a:rPr>
              <a:t>r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n</a:t>
            </a:r>
            <a:r>
              <a:rPr sz="2000" spc="-10" dirty="0">
                <a:latin typeface="Verdana"/>
                <a:cs typeface="Verdana"/>
              </a:rPr>
              <a:t>z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1850" y="3493626"/>
            <a:ext cx="322897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t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spc="-5" dirty="0">
                <a:latin typeface="Verdana"/>
                <a:cs typeface="Verdana"/>
              </a:rPr>
              <a:t>p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ad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spc="-3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,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spc="-5" dirty="0">
                <a:latin typeface="Verdana"/>
                <a:cs typeface="Verdana"/>
              </a:rPr>
              <a:t>p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prog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mm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,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Verdana"/>
                <a:cs typeface="Verdana"/>
              </a:rPr>
              <a:t>f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5" dirty="0">
                <a:latin typeface="Verdana"/>
                <a:cs typeface="Verdana"/>
              </a:rPr>
              <a:t>c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’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à,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paro</a:t>
            </a:r>
            <a:r>
              <a:rPr sz="2000" spc="-15" dirty="0">
                <a:latin typeface="Verdana"/>
                <a:cs typeface="Verdana"/>
              </a:rPr>
              <a:t>l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Verdana"/>
                <a:cs typeface="Verdana"/>
              </a:rPr>
              <a:t>ch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spc="-20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v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r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spc="-5" dirty="0">
                <a:latin typeface="Verdana"/>
                <a:cs typeface="Verdana"/>
              </a:rPr>
              <a:t>c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spc="-5" dirty="0">
                <a:latin typeface="Verdana"/>
                <a:cs typeface="Verdana"/>
              </a:rPr>
              <a:t>rca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prog</a:t>
            </a:r>
            <a:r>
              <a:rPr sz="2000" spc="-40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mm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Verdana"/>
                <a:cs typeface="Verdana"/>
              </a:rPr>
              <a:t>as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-5" dirty="0">
                <a:latin typeface="Verdana"/>
                <a:cs typeface="Verdana"/>
              </a:rPr>
              <a:t>o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ti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tc.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6CCB7AA-BA97-4469-B4D8-B58EF6FF500B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005" y="478624"/>
            <a:ext cx="9361048" cy="5976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2867" y="605027"/>
            <a:ext cx="2560320" cy="1339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42973" y="851319"/>
            <a:ext cx="188595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 marR="5080" indent="-167640">
              <a:lnSpc>
                <a:spcPts val="3060"/>
              </a:lnSpc>
            </a:pPr>
            <a:r>
              <a:rPr sz="2800" spc="-315" dirty="0">
                <a:latin typeface="Verdana"/>
                <a:cs typeface="Verdana"/>
              </a:rPr>
              <a:t>T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30" dirty="0">
                <a:latin typeface="Verdana"/>
                <a:cs typeface="Verdana"/>
              </a:rPr>
              <a:t>cno</a:t>
            </a:r>
            <a:r>
              <a:rPr sz="2800" spc="-10" dirty="0">
                <a:latin typeface="Verdana"/>
                <a:cs typeface="Verdana"/>
              </a:rPr>
              <a:t>l</a:t>
            </a:r>
            <a:r>
              <a:rPr sz="2800" spc="-30" dirty="0">
                <a:latin typeface="Verdana"/>
                <a:cs typeface="Verdana"/>
              </a:rPr>
              <a:t>o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0" dirty="0">
                <a:latin typeface="Verdana"/>
                <a:cs typeface="Verdana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c</a:t>
            </a:r>
            <a:r>
              <a:rPr sz="2800" spc="-15" dirty="0">
                <a:latin typeface="Verdana"/>
                <a:cs typeface="Verdana"/>
              </a:rPr>
              <a:t>al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b</a:t>
            </a:r>
            <a:r>
              <a:rPr sz="2800" spc="-70" dirty="0">
                <a:latin typeface="Verdana"/>
                <a:cs typeface="Verdana"/>
              </a:rPr>
              <a:t>r</a:t>
            </a:r>
            <a:r>
              <a:rPr sz="2800" spc="-15" dirty="0">
                <a:latin typeface="Verdana"/>
                <a:cs typeface="Verdana"/>
              </a:rPr>
              <a:t>ata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7003" y="576072"/>
            <a:ext cx="2570988" cy="1391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27564" y="851319"/>
            <a:ext cx="188595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ts val="3060"/>
              </a:lnSpc>
            </a:pPr>
            <a:r>
              <a:rPr sz="2800" spc="-315" dirty="0">
                <a:latin typeface="Verdana"/>
                <a:cs typeface="Verdana"/>
              </a:rPr>
              <a:t>T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30" dirty="0">
                <a:latin typeface="Verdana"/>
                <a:cs typeface="Verdana"/>
              </a:rPr>
              <a:t>cno</a:t>
            </a:r>
            <a:r>
              <a:rPr sz="2800" spc="-10" dirty="0">
                <a:latin typeface="Verdana"/>
                <a:cs typeface="Verdana"/>
              </a:rPr>
              <a:t>l</a:t>
            </a:r>
            <a:r>
              <a:rPr sz="2800" spc="-30" dirty="0">
                <a:latin typeface="Verdana"/>
                <a:cs typeface="Verdana"/>
              </a:rPr>
              <a:t>o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0" dirty="0">
                <a:latin typeface="Verdana"/>
                <a:cs typeface="Verdana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cc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ss</a:t>
            </a:r>
            <a:r>
              <a:rPr sz="2800" spc="-10" dirty="0">
                <a:latin typeface="Verdana"/>
                <a:cs typeface="Verdana"/>
              </a:rPr>
              <a:t>i</a:t>
            </a:r>
            <a:r>
              <a:rPr sz="2800" spc="-80" dirty="0">
                <a:latin typeface="Verdana"/>
                <a:cs typeface="Verdana"/>
              </a:rPr>
              <a:t>v</a:t>
            </a:r>
            <a:r>
              <a:rPr sz="2800" spc="-20" dirty="0"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7720" y="5527545"/>
            <a:ext cx="1054608" cy="1056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1344" y="4963667"/>
            <a:ext cx="5547359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4603" y="4154420"/>
            <a:ext cx="2327148" cy="1263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8057" y="4594561"/>
            <a:ext cx="1669999" cy="287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2328" y="3078477"/>
            <a:ext cx="2327148" cy="1263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2605" y="3535131"/>
            <a:ext cx="1663027" cy="2707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0052" y="2026920"/>
            <a:ext cx="2327148" cy="1263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1438" y="2361773"/>
            <a:ext cx="1495506" cy="486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7648" y="3939537"/>
            <a:ext cx="2412479" cy="12633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60296" y="4286774"/>
            <a:ext cx="1850717" cy="4952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5372" y="2863595"/>
            <a:ext cx="2327147" cy="12740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9631" y="3114385"/>
            <a:ext cx="1327196" cy="713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4DE099-0065-45B7-9047-21A98EFF1CA3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5750051"/>
            <a:ext cx="3089148" cy="1030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9103" y="5750051"/>
            <a:ext cx="2855976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6335" y="5750052"/>
            <a:ext cx="772667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0259" y="5750051"/>
            <a:ext cx="3296411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7928" y="5750052"/>
            <a:ext cx="775703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4547" y="5969701"/>
            <a:ext cx="75653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Int</a:t>
            </a:r>
            <a:r>
              <a:rPr sz="3600" b="1" spc="-30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-15" dirty="0">
                <a:solidFill>
                  <a:srgbClr val="C00000"/>
                </a:solidFill>
                <a:latin typeface="Verdana"/>
                <a:cs typeface="Verdana"/>
              </a:rPr>
              <a:t>t,</a:t>
            </a:r>
            <a:r>
              <a:rPr sz="36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C00000"/>
                </a:solidFill>
                <a:latin typeface="Verdana"/>
                <a:cs typeface="Verdana"/>
              </a:rPr>
              <a:t>Y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u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ube</a:t>
            </a:r>
            <a:r>
              <a:rPr sz="36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buf</a:t>
            </a:r>
            <a:r>
              <a:rPr sz="3600" b="1" spc="-3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235" y="698619"/>
            <a:ext cx="8280922" cy="4968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C266CCD-D9AA-4DF0-A60E-7CAC06E05A71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169" y="1154415"/>
            <a:ext cx="469836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</a:pPr>
            <a:r>
              <a:rPr sz="2400" spc="-20" dirty="0">
                <a:latin typeface="Verdana"/>
                <a:cs typeface="Verdana"/>
              </a:rPr>
              <a:t>Abit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c</a:t>
            </a:r>
            <a:r>
              <a:rPr sz="2400" b="1" spc="-20" dirty="0">
                <a:latin typeface="Verdana"/>
                <a:cs typeface="Verdana"/>
              </a:rPr>
              <a:t>ontroll</a:t>
            </a:r>
            <a:r>
              <a:rPr sz="2400" b="1" spc="-15" dirty="0">
                <a:latin typeface="Verdana"/>
                <a:cs typeface="Verdana"/>
              </a:rPr>
              <a:t>a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le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fon</a:t>
            </a:r>
            <a:r>
              <a:rPr sz="2400" b="1" spc="-10" dirty="0">
                <a:latin typeface="Verdana"/>
                <a:cs typeface="Verdana"/>
              </a:rPr>
              <a:t>ti</a:t>
            </a:r>
            <a:r>
              <a:rPr sz="2400" b="1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hé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me</a:t>
            </a:r>
            <a:r>
              <a:rPr sz="2400" b="1" spc="-20" dirty="0">
                <a:latin typeface="Verdana"/>
                <a:cs typeface="Verdana"/>
              </a:rPr>
              <a:t>tt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Verdana"/>
                <a:cs typeface="Verdana"/>
              </a:rPr>
              <a:t>in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d</a:t>
            </a:r>
            <a:r>
              <a:rPr sz="2400" b="1" spc="-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sc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ss</a:t>
            </a:r>
            <a:r>
              <a:rPr sz="2400" b="1" spc="-20" dirty="0">
                <a:latin typeface="Verdana"/>
                <a:cs typeface="Verdana"/>
              </a:rPr>
              <a:t>ione</a:t>
            </a:r>
            <a:r>
              <a:rPr sz="2400" b="1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lidità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esse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5144" y="5745479"/>
            <a:ext cx="890016" cy="1030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6416" y="5745479"/>
            <a:ext cx="2077212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4884" y="5745479"/>
            <a:ext cx="772667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8808" y="5745479"/>
            <a:ext cx="2930652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0715" y="5745479"/>
            <a:ext cx="769619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1592" y="5745479"/>
            <a:ext cx="1232915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5764" y="5745479"/>
            <a:ext cx="1818119" cy="1030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55152" y="5745479"/>
            <a:ext cx="775716" cy="10302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169" y="3463277"/>
            <a:ext cx="8219440" cy="298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681095" indent="-265430">
              <a:lnSpc>
                <a:spcPct val="100000"/>
              </a:lnSpc>
            </a:pPr>
            <a:r>
              <a:rPr sz="2400" spc="-25" dirty="0">
                <a:latin typeface="Verdana"/>
                <a:cs typeface="Verdana"/>
              </a:rPr>
              <a:t>U</a:t>
            </a:r>
            <a:r>
              <a:rPr sz="2400" spc="-15" dirty="0">
                <a:latin typeface="Verdana"/>
                <a:cs typeface="Verdana"/>
              </a:rPr>
              <a:t>na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dirty="0">
                <a:latin typeface="Verdana"/>
                <a:cs typeface="Verdana"/>
              </a:rPr>
              <a:t>ia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Verdana"/>
                <a:cs typeface="Verdana"/>
              </a:rPr>
              <a:t>n</a:t>
            </a:r>
            <a:r>
              <a:rPr sz="2400" u="heavy" spc="-20" dirty="0">
                <a:latin typeface="Verdana"/>
                <a:cs typeface="Verdana"/>
              </a:rPr>
              <a:t>on</a:t>
            </a:r>
            <a:r>
              <a:rPr sz="2400" u="heavy" spc="15" dirty="0">
                <a:latin typeface="Verdana"/>
                <a:cs typeface="Verdana"/>
              </a:rPr>
              <a:t> </a:t>
            </a:r>
            <a:r>
              <a:rPr sz="2400" u="heavy" spc="-15" dirty="0">
                <a:latin typeface="Verdana"/>
                <a:cs typeface="Verdana"/>
              </a:rPr>
              <a:t>è</a:t>
            </a:r>
            <a:r>
              <a:rPr sz="2400" u="heavy" spc="-20" dirty="0">
                <a:latin typeface="Verdana"/>
                <a:cs typeface="Verdana"/>
              </a:rPr>
              <a:t> </a:t>
            </a:r>
            <a:r>
              <a:rPr sz="2400" u="heavy" spc="-45" dirty="0">
                <a:latin typeface="Verdana"/>
                <a:cs typeface="Verdana"/>
              </a:rPr>
              <a:t>v</a:t>
            </a:r>
            <a:r>
              <a:rPr sz="2400" u="heavy" spc="-20" dirty="0">
                <a:latin typeface="Verdana"/>
                <a:cs typeface="Verdana"/>
              </a:rPr>
              <a:t>e</a:t>
            </a:r>
            <a:r>
              <a:rPr sz="2400" u="heavy" spc="-60" dirty="0">
                <a:latin typeface="Verdana"/>
                <a:cs typeface="Verdana"/>
              </a:rPr>
              <a:t>r</a:t>
            </a:r>
            <a:r>
              <a:rPr sz="2400" u="heavy" spc="-15" dirty="0">
                <a:latin typeface="Verdana"/>
                <a:cs typeface="Verdan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erc</a:t>
            </a:r>
            <a:r>
              <a:rPr sz="2400" spc="-15" dirty="0">
                <a:latin typeface="Verdana"/>
                <a:cs typeface="Verdana"/>
              </a:rPr>
              <a:t>hé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"l’</a:t>
            </a:r>
            <a:r>
              <a:rPr sz="2400" spc="-15" dirty="0">
                <a:latin typeface="Verdana"/>
                <a:cs typeface="Verdana"/>
              </a:rPr>
              <a:t>ho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tta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t"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una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Verdana"/>
                <a:cs typeface="Verdana"/>
              </a:rPr>
              <a:t>n</a:t>
            </a:r>
            <a:r>
              <a:rPr sz="2400" u="heavy" spc="-20" dirty="0">
                <a:latin typeface="Verdana"/>
                <a:cs typeface="Verdana"/>
              </a:rPr>
              <a:t>on</a:t>
            </a:r>
            <a:r>
              <a:rPr sz="2400" u="heavy" spc="15" dirty="0">
                <a:latin typeface="Verdana"/>
                <a:cs typeface="Verdana"/>
              </a:rPr>
              <a:t> </a:t>
            </a:r>
            <a:r>
              <a:rPr sz="2400" u="heavy" spc="-15" dirty="0">
                <a:latin typeface="Verdana"/>
                <a:cs typeface="Verdana"/>
              </a:rPr>
              <a:t>è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u="heavy" spc="-20" dirty="0">
                <a:latin typeface="Verdana"/>
                <a:cs typeface="Verdana"/>
              </a:rPr>
              <a:t>rea</a:t>
            </a:r>
            <a:r>
              <a:rPr sz="2400" u="heavy" spc="-15" dirty="0">
                <a:latin typeface="Verdana"/>
                <a:cs typeface="Verdana"/>
              </a:rPr>
              <a:t>le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erc</a:t>
            </a:r>
            <a:r>
              <a:rPr sz="2400" spc="-15" dirty="0">
                <a:latin typeface="Verdana"/>
                <a:cs typeface="Verdana"/>
              </a:rPr>
              <a:t>hé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"l’</a:t>
            </a:r>
            <a:r>
              <a:rPr sz="2400" spc="-15" dirty="0">
                <a:latin typeface="Verdana"/>
                <a:cs typeface="Verdana"/>
              </a:rPr>
              <a:t>ho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ta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su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ace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ook</a:t>
            </a:r>
            <a:r>
              <a:rPr sz="2400" spc="-10" dirty="0">
                <a:latin typeface="Verdana"/>
                <a:cs typeface="Verdana"/>
              </a:rPr>
              <a:t>".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0">
              <a:latin typeface="Times New Roman"/>
              <a:cs typeface="Times New Roman"/>
            </a:endParaRPr>
          </a:p>
          <a:p>
            <a:pPr marL="2047239">
              <a:lnSpc>
                <a:spcPct val="100000"/>
              </a:lnSpc>
            </a:pP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sa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er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600" b="1" spc="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g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li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er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fonti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84064" y="1234439"/>
            <a:ext cx="5087112" cy="4329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0718" y="1439826"/>
            <a:ext cx="4479432" cy="372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2762" y="1432310"/>
            <a:ext cx="4489450" cy="3733800"/>
          </a:xfrm>
          <a:custGeom>
            <a:avLst/>
            <a:gdLst/>
            <a:ahLst/>
            <a:cxnLst/>
            <a:rect l="l" t="t" r="r" b="b"/>
            <a:pathLst>
              <a:path w="4489450" h="3733800">
                <a:moveTo>
                  <a:pt x="0" y="3733251"/>
                </a:moveTo>
                <a:lnTo>
                  <a:pt x="4488941" y="3733251"/>
                </a:lnTo>
                <a:lnTo>
                  <a:pt x="4488941" y="0"/>
                </a:lnTo>
                <a:lnTo>
                  <a:pt x="0" y="0"/>
                </a:lnTo>
                <a:lnTo>
                  <a:pt x="0" y="3733251"/>
                </a:lnTo>
                <a:close/>
              </a:path>
            </a:pathLst>
          </a:custGeom>
          <a:ln w="9524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3692A02-E47B-4234-A848-5B0089BE4C6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07" y="723194"/>
            <a:ext cx="6036310" cy="227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1176020" indent="-58419">
              <a:lnSpc>
                <a:spcPts val="2880"/>
              </a:lnSpc>
            </a:pPr>
            <a:r>
              <a:rPr sz="3000" spc="-20" dirty="0">
                <a:latin typeface="Verdana"/>
                <a:cs typeface="Verdana"/>
              </a:rPr>
              <a:t>I</a:t>
            </a:r>
            <a:r>
              <a:rPr sz="3000" dirty="0">
                <a:latin typeface="Verdana"/>
                <a:cs typeface="Verdana"/>
              </a:rPr>
              <a:t>l</a:t>
            </a:r>
            <a:r>
              <a:rPr sz="3000" spc="31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Verdana"/>
                <a:cs typeface="Verdana"/>
              </a:rPr>
              <a:t>15%</a:t>
            </a:r>
            <a:r>
              <a:rPr sz="3000" spc="3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d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lle</a:t>
            </a:r>
            <a:r>
              <a:rPr sz="3000" spc="2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p</a:t>
            </a:r>
            <a:r>
              <a:rPr sz="3000" spc="-25" dirty="0">
                <a:latin typeface="Verdana"/>
                <a:cs typeface="Verdana"/>
              </a:rPr>
              <a:t>a</a:t>
            </a:r>
            <a:r>
              <a:rPr sz="3000" spc="-20" dirty="0">
                <a:latin typeface="Verdana"/>
                <a:cs typeface="Verdana"/>
              </a:rPr>
              <a:t>g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Verdana"/>
                <a:cs typeface="Verdana"/>
              </a:rPr>
              <a:t>W</a:t>
            </a:r>
            <a:r>
              <a:rPr sz="3000" dirty="0">
                <a:latin typeface="Verdana"/>
                <a:cs typeface="Verdana"/>
              </a:rPr>
              <a:t>ikip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dia</a:t>
            </a:r>
            <a:r>
              <a:rPr sz="3000" spc="29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Verdana"/>
                <a:cs typeface="Verdana"/>
              </a:rPr>
              <a:t>c</a:t>
            </a:r>
            <a:r>
              <a:rPr sz="3000" spc="-20" dirty="0">
                <a:latin typeface="Verdana"/>
                <a:cs typeface="Verdana"/>
              </a:rPr>
              <a:t>o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de</a:t>
            </a:r>
            <a:r>
              <a:rPr sz="3000" dirty="0">
                <a:latin typeface="Verdana"/>
                <a:cs typeface="Verdana"/>
              </a:rPr>
              <a:t>gli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Verdana"/>
                <a:cs typeface="Verdana"/>
              </a:rPr>
              <a:t>e</a:t>
            </a:r>
            <a:r>
              <a:rPr sz="3000" b="1" spc="-20" dirty="0">
                <a:latin typeface="Verdana"/>
                <a:cs typeface="Verdana"/>
              </a:rPr>
              <a:t>rr</a:t>
            </a:r>
            <a:r>
              <a:rPr sz="3000" b="1" spc="-25" dirty="0">
                <a:latin typeface="Verdana"/>
                <a:cs typeface="Verdana"/>
              </a:rPr>
              <a:t>o</a:t>
            </a:r>
            <a:r>
              <a:rPr sz="3000" b="1" spc="-20" dirty="0">
                <a:latin typeface="Verdana"/>
                <a:cs typeface="Verdana"/>
              </a:rPr>
              <a:t>r</a:t>
            </a:r>
            <a:r>
              <a:rPr sz="3000" b="1" spc="-25" dirty="0">
                <a:latin typeface="Verdana"/>
                <a:cs typeface="Verdana"/>
              </a:rPr>
              <a:t>i</a:t>
            </a:r>
            <a:r>
              <a:rPr sz="3000" spc="-15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 marL="203200" marR="5080" indent="-190500">
              <a:lnSpc>
                <a:spcPts val="2880"/>
              </a:lnSpc>
              <a:spcBef>
                <a:spcPts val="300"/>
              </a:spcBef>
            </a:pPr>
            <a:r>
              <a:rPr sz="3000" spc="-25" dirty="0">
                <a:latin typeface="Verdana"/>
                <a:cs typeface="Verdana"/>
              </a:rPr>
              <a:t>Un</a:t>
            </a:r>
            <a:r>
              <a:rPr sz="3000" spc="3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errore</a:t>
            </a:r>
            <a:r>
              <a:rPr sz="3000" spc="2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vi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Verdana"/>
                <a:cs typeface="Verdana"/>
              </a:rPr>
              <a:t>c</a:t>
            </a:r>
            <a:r>
              <a:rPr sz="3000" spc="-20" dirty="0">
                <a:latin typeface="Verdana"/>
                <a:cs typeface="Verdana"/>
              </a:rPr>
              <a:t>orre</a:t>
            </a:r>
            <a:r>
              <a:rPr sz="3000" spc="5" dirty="0">
                <a:latin typeface="Verdana"/>
                <a:cs typeface="Verdana"/>
              </a:rPr>
              <a:t>tt</a:t>
            </a:r>
            <a:r>
              <a:rPr sz="3000" spc="-20" dirty="0">
                <a:latin typeface="Verdana"/>
                <a:cs typeface="Verdana"/>
              </a:rPr>
              <a:t>o</a:t>
            </a:r>
            <a:r>
              <a:rPr sz="3000" spc="2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d</a:t>
            </a:r>
            <a:r>
              <a:rPr sz="3000" spc="-25" dirty="0">
                <a:latin typeface="Verdana"/>
                <a:cs typeface="Verdana"/>
              </a:rPr>
              <a:t>a</a:t>
            </a:r>
            <a:r>
              <a:rPr sz="3000" dirty="0">
                <a:latin typeface="Verdana"/>
                <a:cs typeface="Verdana"/>
              </a:rPr>
              <a:t>llo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Verdana"/>
                <a:cs typeface="Verdana"/>
              </a:rPr>
              <a:t>s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-25" dirty="0">
                <a:latin typeface="Verdana"/>
                <a:cs typeface="Verdana"/>
              </a:rPr>
              <a:t>a</a:t>
            </a:r>
            <a:r>
              <a:rPr sz="3000" spc="-15" dirty="0">
                <a:latin typeface="Verdana"/>
                <a:cs typeface="Verdana"/>
              </a:rPr>
              <a:t>ff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di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Verdana"/>
                <a:cs typeface="Verdana"/>
              </a:rPr>
              <a:t>W</a:t>
            </a:r>
            <a:r>
              <a:rPr sz="3000" dirty="0">
                <a:latin typeface="Verdana"/>
                <a:cs typeface="Verdana"/>
              </a:rPr>
              <a:t>ikip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dia</a:t>
            </a:r>
            <a:r>
              <a:rPr sz="3000" spc="29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Verdana"/>
                <a:cs typeface="Verdana"/>
              </a:rPr>
              <a:t>m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dirty="0">
                <a:latin typeface="Verdana"/>
                <a:cs typeface="Verdana"/>
              </a:rPr>
              <a:t>di</a:t>
            </a:r>
            <a:r>
              <a:rPr sz="3000" spc="-30" dirty="0">
                <a:latin typeface="Verdana"/>
                <a:cs typeface="Verdana"/>
              </a:rPr>
              <a:t>am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20" dirty="0">
                <a:latin typeface="Verdana"/>
                <a:cs typeface="Verdana"/>
              </a:rPr>
              <a:t>n</a:t>
            </a:r>
            <a:r>
              <a:rPr sz="3000" spc="3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3</a:t>
            </a:r>
            <a:r>
              <a:rPr sz="3000" spc="2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gi</a:t>
            </a:r>
            <a:r>
              <a:rPr sz="3000" spc="-20" dirty="0">
                <a:latin typeface="Verdana"/>
                <a:cs typeface="Verdana"/>
              </a:rPr>
              <a:t>or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15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06411" y="649223"/>
            <a:ext cx="2490215" cy="564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8059" y="5750051"/>
            <a:ext cx="3159251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8567" y="5750051"/>
            <a:ext cx="775715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207" y="3397816"/>
            <a:ext cx="6118860" cy="3054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1047115" indent="-190500">
              <a:lnSpc>
                <a:spcPts val="2880"/>
              </a:lnSpc>
            </a:pPr>
            <a:r>
              <a:rPr sz="3000" spc="-20" dirty="0">
                <a:latin typeface="Verdana"/>
                <a:cs typeface="Verdana"/>
              </a:rPr>
              <a:t>In</a:t>
            </a:r>
            <a:r>
              <a:rPr sz="3000" spc="3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3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gi</a:t>
            </a:r>
            <a:r>
              <a:rPr sz="3000" spc="-20" dirty="0">
                <a:latin typeface="Verdana"/>
                <a:cs typeface="Verdana"/>
              </a:rPr>
              <a:t>or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Verdana"/>
                <a:cs typeface="Verdana"/>
              </a:rPr>
              <a:t>8</a:t>
            </a:r>
            <a:r>
              <a:rPr sz="3000" b="1" dirty="0">
                <a:latin typeface="Verdana"/>
                <a:cs typeface="Verdana"/>
              </a:rPr>
              <a:t>0</a:t>
            </a:r>
            <a:r>
              <a:rPr sz="3000" b="1" spc="-5" dirty="0">
                <a:latin typeface="Verdana"/>
                <a:cs typeface="Verdana"/>
              </a:rPr>
              <a:t>.</a:t>
            </a:r>
            <a:r>
              <a:rPr sz="3000" b="1" dirty="0">
                <a:latin typeface="Verdana"/>
                <a:cs typeface="Verdana"/>
              </a:rPr>
              <a:t>000</a:t>
            </a:r>
            <a:r>
              <a:rPr sz="3000" b="1" spc="-5" dirty="0">
                <a:latin typeface="Verdana"/>
                <a:cs typeface="Verdana"/>
              </a:rPr>
              <a:t>.</a:t>
            </a:r>
            <a:r>
              <a:rPr sz="3000" b="1" spc="-25" dirty="0">
                <a:latin typeface="Verdana"/>
                <a:cs typeface="Verdana"/>
              </a:rPr>
              <a:t>000</a:t>
            </a:r>
            <a:r>
              <a:rPr sz="3000" b="1" spc="3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di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per</a:t>
            </a:r>
            <a:r>
              <a:rPr sz="3000" spc="-25" dirty="0">
                <a:latin typeface="Verdana"/>
                <a:cs typeface="Verdana"/>
              </a:rPr>
              <a:t>s</a:t>
            </a:r>
            <a:r>
              <a:rPr sz="3000" spc="-20" dirty="0">
                <a:latin typeface="Verdana"/>
                <a:cs typeface="Verdana"/>
              </a:rPr>
              <a:t>o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dirty="0">
                <a:latin typeface="Verdana"/>
                <a:cs typeface="Verdana"/>
              </a:rPr>
              <a:t>l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Verdana"/>
                <a:cs typeface="Verdana"/>
              </a:rPr>
              <a:t>Mon</a:t>
            </a:r>
            <a:r>
              <a:rPr sz="3000" spc="-20" dirty="0">
                <a:latin typeface="Verdana"/>
                <a:cs typeface="Verdana"/>
              </a:rPr>
              <a:t>do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Verdana"/>
                <a:cs typeface="Verdana"/>
              </a:rPr>
              <a:t>c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15" dirty="0">
                <a:latin typeface="Verdana"/>
                <a:cs typeface="Verdana"/>
              </a:rPr>
              <a:t>r</a:t>
            </a:r>
            <a:r>
              <a:rPr sz="3000" spc="-25" dirty="0">
                <a:latin typeface="Verdana"/>
                <a:cs typeface="Verdana"/>
              </a:rPr>
              <a:t>ca</a:t>
            </a:r>
            <a:endParaRPr sz="3000">
              <a:latin typeface="Verdana"/>
              <a:cs typeface="Verdana"/>
            </a:endParaRPr>
          </a:p>
          <a:p>
            <a:pPr marL="203200" marR="5080">
              <a:lnSpc>
                <a:spcPts val="2880"/>
              </a:lnSpc>
            </a:pPr>
            <a:r>
              <a:rPr sz="3000" b="1" dirty="0">
                <a:latin typeface="Verdana"/>
                <a:cs typeface="Verdana"/>
              </a:rPr>
              <a:t>2</a:t>
            </a:r>
            <a:r>
              <a:rPr sz="3000" b="1" spc="-5" dirty="0">
                <a:latin typeface="Verdana"/>
                <a:cs typeface="Verdana"/>
              </a:rPr>
              <a:t>.</a:t>
            </a:r>
            <a:r>
              <a:rPr sz="3000" b="1" dirty="0">
                <a:latin typeface="Verdana"/>
                <a:cs typeface="Verdana"/>
              </a:rPr>
              <a:t>000</a:t>
            </a:r>
            <a:r>
              <a:rPr sz="3000" b="1" spc="-5" dirty="0">
                <a:latin typeface="Verdana"/>
                <a:cs typeface="Verdana"/>
              </a:rPr>
              <a:t>.</a:t>
            </a:r>
            <a:r>
              <a:rPr sz="3000" b="1" spc="-25" dirty="0">
                <a:latin typeface="Verdana"/>
                <a:cs typeface="Verdana"/>
              </a:rPr>
              <a:t>000</a:t>
            </a:r>
            <a:r>
              <a:rPr sz="3000" b="1" spc="3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di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per</a:t>
            </a:r>
            <a:r>
              <a:rPr sz="3000" spc="-25" dirty="0">
                <a:latin typeface="Verdana"/>
                <a:cs typeface="Verdana"/>
              </a:rPr>
              <a:t>s</a:t>
            </a:r>
            <a:r>
              <a:rPr sz="3000" spc="-20" dirty="0">
                <a:latin typeface="Verdana"/>
                <a:cs typeface="Verdana"/>
              </a:rPr>
              <a:t>o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20" dirty="0">
                <a:latin typeface="Verdana"/>
                <a:cs typeface="Verdana"/>
              </a:rPr>
              <a:t>e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20" dirty="0">
                <a:latin typeface="Verdana"/>
                <a:cs typeface="Verdana"/>
              </a:rPr>
              <a:t>n</a:t>
            </a:r>
            <a:r>
              <a:rPr sz="3000" spc="29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Verdana"/>
                <a:cs typeface="Verdana"/>
              </a:rPr>
              <a:t>I</a:t>
            </a:r>
            <a:r>
              <a:rPr sz="3000" spc="-10" dirty="0">
                <a:latin typeface="Verdana"/>
                <a:cs typeface="Verdana"/>
              </a:rPr>
              <a:t>t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5" dirty="0">
                <a:latin typeface="Verdana"/>
                <a:cs typeface="Verdana"/>
              </a:rPr>
              <a:t>l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20" dirty="0">
                <a:latin typeface="Verdana"/>
                <a:cs typeface="Verdana"/>
              </a:rPr>
              <a:t>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Verdana"/>
                <a:cs typeface="Verdana"/>
              </a:rPr>
              <a:t>l</a:t>
            </a:r>
            <a:r>
              <a:rPr sz="3000" spc="-20" dirty="0">
                <a:latin typeface="Verdana"/>
                <a:cs typeface="Verdana"/>
              </a:rPr>
              <a:t>eggo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20" dirty="0">
                <a:latin typeface="Verdana"/>
                <a:cs typeface="Verdana"/>
              </a:rPr>
              <a:t>o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Verdana"/>
                <a:cs typeface="Verdana"/>
              </a:rPr>
              <a:t>un’</a:t>
            </a:r>
            <a:r>
              <a:rPr sz="3000" spc="-5" dirty="0">
                <a:latin typeface="Verdana"/>
                <a:cs typeface="Verdana"/>
              </a:rPr>
              <a:t>i</a:t>
            </a:r>
            <a:r>
              <a:rPr sz="3000" spc="-25" dirty="0">
                <a:latin typeface="Verdana"/>
                <a:cs typeface="Verdana"/>
              </a:rPr>
              <a:t>n</a:t>
            </a:r>
            <a:r>
              <a:rPr sz="3000" spc="-15" dirty="0">
                <a:latin typeface="Verdana"/>
                <a:cs typeface="Verdana"/>
              </a:rPr>
              <a:t>for</a:t>
            </a:r>
            <a:r>
              <a:rPr sz="3000" spc="-5" dirty="0">
                <a:latin typeface="Verdana"/>
                <a:cs typeface="Verdana"/>
              </a:rPr>
              <a:t>maz</a:t>
            </a:r>
            <a:r>
              <a:rPr sz="3000" dirty="0">
                <a:latin typeface="Verdana"/>
                <a:cs typeface="Verdana"/>
              </a:rPr>
              <a:t>i</a:t>
            </a:r>
            <a:r>
              <a:rPr sz="3000" spc="-20" dirty="0">
                <a:latin typeface="Verdana"/>
                <a:cs typeface="Verdana"/>
              </a:rPr>
              <a:t>o</a:t>
            </a:r>
            <a:r>
              <a:rPr sz="3000" spc="-25" dirty="0">
                <a:latin typeface="Verdana"/>
                <a:cs typeface="Verdana"/>
              </a:rPr>
              <a:t>ne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Verdana"/>
                <a:cs typeface="Verdana"/>
              </a:rPr>
              <a:t>s</a:t>
            </a:r>
            <a:r>
              <a:rPr sz="3000" b="1" dirty="0">
                <a:latin typeface="Verdana"/>
                <a:cs typeface="Verdana"/>
              </a:rPr>
              <a:t>bag</a:t>
            </a:r>
            <a:r>
              <a:rPr sz="3000" b="1" spc="-25" dirty="0">
                <a:latin typeface="Verdana"/>
                <a:cs typeface="Verdana"/>
              </a:rPr>
              <a:t>li</a:t>
            </a:r>
            <a:r>
              <a:rPr sz="3000" b="1" spc="-20" dirty="0">
                <a:latin typeface="Verdana"/>
                <a:cs typeface="Verdana"/>
              </a:rPr>
              <a:t>ata</a:t>
            </a:r>
            <a:r>
              <a:rPr sz="3000" spc="-15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4350">
              <a:latin typeface="Times New Roman"/>
              <a:cs typeface="Times New Roman"/>
            </a:endParaRPr>
          </a:p>
          <a:p>
            <a:pPr marL="3166110">
              <a:lnSpc>
                <a:spcPct val="100000"/>
              </a:lnSpc>
            </a:pPr>
            <a:r>
              <a:rPr sz="3600" b="1" spc="5" dirty="0">
                <a:solidFill>
                  <a:srgbClr val="C00000"/>
                </a:solidFill>
                <a:latin typeface="Verdana"/>
                <a:cs typeface="Verdana"/>
              </a:rPr>
              <a:t>Wi</a:t>
            </a:r>
            <a:r>
              <a:rPr sz="3600" b="1" spc="-30" dirty="0">
                <a:solidFill>
                  <a:srgbClr val="C00000"/>
                </a:solidFill>
                <a:latin typeface="Verdana"/>
                <a:cs typeface="Verdana"/>
              </a:rPr>
              <a:t>k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-10" dirty="0">
                <a:solidFill>
                  <a:srgbClr val="C00000"/>
                </a:solidFill>
                <a:latin typeface="Verdana"/>
                <a:cs typeface="Verdana"/>
              </a:rPr>
              <a:t>di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1A0AE9E-3D8A-40F7-BF85-9DC7C49D381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0" y="838200"/>
            <a:ext cx="811720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C00000"/>
                </a:solidFill>
                <a:latin typeface="Verdana"/>
                <a:cs typeface="Verdana"/>
              </a:rPr>
              <a:t>1</a:t>
            </a:r>
            <a:r>
              <a:rPr sz="2300" b="1" dirty="0">
                <a:solidFill>
                  <a:srgbClr val="C00000"/>
                </a:solidFill>
                <a:latin typeface="Verdana"/>
                <a:cs typeface="Verdana"/>
              </a:rPr>
              <a:t>)</a:t>
            </a:r>
            <a:r>
              <a:rPr sz="2300" b="1" spc="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spc="5" dirty="0">
                <a:latin typeface="Verdana"/>
                <a:cs typeface="Verdana"/>
              </a:rPr>
              <a:t>h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-10" dirty="0">
                <a:latin typeface="Verdana"/>
                <a:cs typeface="Verdana"/>
              </a:rPr>
              <a:t>un</a:t>
            </a:r>
            <a:r>
              <a:rPr sz="2300" dirty="0">
                <a:latin typeface="Verdana"/>
                <a:cs typeface="Verdana"/>
              </a:rPr>
              <a:t>q</a:t>
            </a:r>
            <a:r>
              <a:rPr sz="2300" spc="-10" dirty="0">
                <a:latin typeface="Verdana"/>
                <a:cs typeface="Verdana"/>
              </a:rPr>
              <a:t>u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può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pubbli</a:t>
            </a:r>
            <a:r>
              <a:rPr sz="2300" spc="-5" dirty="0">
                <a:latin typeface="Verdana"/>
                <a:cs typeface="Verdana"/>
              </a:rPr>
              <a:t>ca</a:t>
            </a:r>
            <a:r>
              <a:rPr sz="2300" dirty="0">
                <a:latin typeface="Verdana"/>
                <a:cs typeface="Verdana"/>
              </a:rPr>
              <a:t>re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qu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l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-5" dirty="0">
                <a:latin typeface="Verdana"/>
                <a:cs typeface="Verdana"/>
              </a:rPr>
              <a:t>as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20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a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u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5" dirty="0">
                <a:latin typeface="Verdana"/>
                <a:cs typeface="Verdana"/>
              </a:rPr>
              <a:t>n</a:t>
            </a:r>
            <a:r>
              <a:rPr sz="2300" dirty="0">
                <a:latin typeface="Verdana"/>
                <a:cs typeface="Verdana"/>
              </a:rPr>
              <a:t>t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r</a:t>
            </a:r>
            <a:r>
              <a:rPr sz="2300" spc="5" dirty="0">
                <a:latin typeface="Verdana"/>
                <a:cs typeface="Verdana"/>
              </a:rPr>
              <a:t>n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300" y="1524000"/>
            <a:ext cx="930783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263" marR="325120" indent="-436563">
              <a:lnSpc>
                <a:spcPct val="100000"/>
              </a:lnSpc>
              <a:buClr>
                <a:srgbClr val="C00000"/>
              </a:buClr>
              <a:buFont typeface="Verdana"/>
              <a:buAutoNum type="arabicParenR" startAt="2"/>
              <a:tabLst>
                <a:tab pos="479425" algn="l"/>
              </a:tabLst>
            </a:pPr>
            <a:r>
              <a:rPr sz="2300" dirty="0" smtClean="0">
                <a:latin typeface="Verdana"/>
                <a:cs typeface="Verdana"/>
              </a:rPr>
              <a:t>Non</a:t>
            </a:r>
            <a:r>
              <a:rPr sz="2300" spc="220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es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te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l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spc="5" dirty="0">
                <a:latin typeface="Verdana"/>
                <a:cs typeface="Verdana"/>
              </a:rPr>
              <a:t>u</a:t>
            </a:r>
            <a:r>
              <a:rPr sz="2300" dirty="0">
                <a:latin typeface="Verdana"/>
                <a:cs typeface="Verdana"/>
              </a:rPr>
              <a:t>n</a:t>
            </a:r>
            <a:r>
              <a:rPr sz="2300" spc="20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dirty="0">
                <a:latin typeface="Verdana"/>
                <a:cs typeface="Verdana"/>
              </a:rPr>
              <a:t>ontr</a:t>
            </a:r>
            <a:r>
              <a:rPr sz="2300" spc="5" dirty="0">
                <a:latin typeface="Verdana"/>
                <a:cs typeface="Verdana"/>
              </a:rPr>
              <a:t>oll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1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u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dirty="0">
                <a:latin typeface="Verdana"/>
                <a:cs typeface="Verdana"/>
              </a:rPr>
              <a:t>iò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spc="5" dirty="0">
                <a:latin typeface="Verdana"/>
                <a:cs typeface="Verdana"/>
              </a:rPr>
              <a:t>h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vi</a:t>
            </a:r>
            <a:r>
              <a:rPr sz="2300" spc="-10" dirty="0">
                <a:latin typeface="Verdana"/>
                <a:cs typeface="Verdana"/>
              </a:rPr>
              <a:t>e</a:t>
            </a:r>
            <a:r>
              <a:rPr sz="2300" spc="5" dirty="0">
                <a:latin typeface="Verdana"/>
                <a:cs typeface="Verdana"/>
              </a:rPr>
              <a:t>n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pubbl</a:t>
            </a:r>
            <a:r>
              <a:rPr sz="2300" spc="-10" dirty="0">
                <a:latin typeface="Verdana"/>
                <a:cs typeface="Verdana"/>
              </a:rPr>
              <a:t>i</a:t>
            </a:r>
            <a:r>
              <a:rPr sz="2300" spc="-5" dirty="0">
                <a:latin typeface="Verdana"/>
                <a:cs typeface="Verdana"/>
              </a:rPr>
              <a:t>ca</a:t>
            </a:r>
            <a:r>
              <a:rPr sz="2300" dirty="0">
                <a:latin typeface="Verdana"/>
                <a:cs typeface="Verdana"/>
              </a:rPr>
              <a:t>to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le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f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l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ità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no</a:t>
            </a:r>
            <a:r>
              <a:rPr sz="2300" dirty="0">
                <a:latin typeface="Verdana"/>
                <a:cs typeface="Verdana"/>
              </a:rPr>
              <a:t>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spc="5" dirty="0">
                <a:latin typeface="Verdana"/>
                <a:cs typeface="Verdana"/>
              </a:rPr>
              <a:t>on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rim</a:t>
            </a:r>
            <a:r>
              <a:rPr sz="2300" spc="5" dirty="0">
                <a:latin typeface="Verdana"/>
                <a:cs typeface="Verdana"/>
              </a:rPr>
              <a:t>o</a:t>
            </a:r>
            <a:r>
              <a:rPr sz="2300" dirty="0">
                <a:latin typeface="Verdana"/>
                <a:cs typeface="Verdana"/>
              </a:rPr>
              <a:t>ss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,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spc="5" dirty="0">
                <a:latin typeface="Verdana"/>
                <a:cs typeface="Verdana"/>
              </a:rPr>
              <a:t>n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spc="5" dirty="0">
                <a:latin typeface="Verdana"/>
                <a:cs typeface="Verdana"/>
              </a:rPr>
              <a:t>h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Verdana"/>
                <a:cs typeface="Verdana"/>
              </a:rPr>
              <a:t>v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spc="5" dirty="0">
                <a:latin typeface="Verdana"/>
                <a:cs typeface="Verdana"/>
              </a:rPr>
              <a:t>ngon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20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sc</a:t>
            </a:r>
            <a:r>
              <a:rPr sz="2300" dirty="0">
                <a:latin typeface="Verdana"/>
                <a:cs typeface="Verdana"/>
              </a:rPr>
              <a:t>op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rte.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Verdana"/>
              <a:buAutoNum type="arabicParenR" startAt="2"/>
            </a:pPr>
            <a:endParaRPr sz="2400" dirty="0">
              <a:latin typeface="Times New Roman"/>
              <a:cs typeface="Times New Roman"/>
            </a:endParaRPr>
          </a:p>
          <a:p>
            <a:pPr marL="478790" indent="-466090">
              <a:lnSpc>
                <a:spcPct val="100000"/>
              </a:lnSpc>
              <a:buClr>
                <a:srgbClr val="C00000"/>
              </a:buClr>
              <a:buFont typeface="Verdana"/>
              <a:buAutoNum type="arabicParenR" startAt="2"/>
              <a:tabLst>
                <a:tab pos="479425" algn="l"/>
              </a:tabLst>
            </a:pPr>
            <a:r>
              <a:rPr sz="2300" dirty="0">
                <a:latin typeface="Verdana"/>
                <a:cs typeface="Verdana"/>
              </a:rPr>
              <a:t>Molte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r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spc="5" dirty="0">
                <a:latin typeface="Verdana"/>
                <a:cs typeface="Verdana"/>
              </a:rPr>
              <a:t>on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sc</a:t>
            </a:r>
            <a:r>
              <a:rPr sz="2300" dirty="0">
                <a:latin typeface="Verdana"/>
                <a:cs typeface="Verdana"/>
              </a:rPr>
              <a:t>ri</a:t>
            </a:r>
            <a:r>
              <a:rPr sz="2300" spc="-20" dirty="0">
                <a:latin typeface="Verdana"/>
                <a:cs typeface="Verdana"/>
              </a:rPr>
              <a:t>v</a:t>
            </a:r>
            <a:r>
              <a:rPr sz="2300" spc="5" dirty="0">
                <a:latin typeface="Verdana"/>
                <a:cs typeface="Verdana"/>
              </a:rPr>
              <a:t>on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20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f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l</a:t>
            </a:r>
            <a:r>
              <a:rPr sz="2300" spc="-5" dirty="0">
                <a:latin typeface="Verdana"/>
                <a:cs typeface="Verdana"/>
              </a:rPr>
              <a:t>se</a:t>
            </a:r>
            <a:r>
              <a:rPr sz="2300" dirty="0">
                <a:latin typeface="Verdana"/>
                <a:cs typeface="Verdana"/>
              </a:rPr>
              <a:t>,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pur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di</a:t>
            </a:r>
            <a:r>
              <a:rPr sz="2300" spc="229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Verdana"/>
                <a:cs typeface="Verdana"/>
              </a:rPr>
              <a:t>av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re</a:t>
            </a:r>
            <a:r>
              <a:rPr sz="2300" spc="2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noto</a:t>
            </a:r>
            <a:r>
              <a:rPr sz="2300" spc="-5" dirty="0">
                <a:latin typeface="Verdana"/>
                <a:cs typeface="Verdana"/>
              </a:rPr>
              <a:t>r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t</a:t>
            </a:r>
            <a:r>
              <a:rPr sz="2300" spc="-5" dirty="0">
                <a:latin typeface="Verdana"/>
                <a:cs typeface="Verdana"/>
              </a:rPr>
              <a:t>à</a:t>
            </a:r>
            <a:r>
              <a:rPr sz="2300" dirty="0">
                <a:latin typeface="Verdana"/>
                <a:cs typeface="Verdana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Verdana"/>
              <a:buAutoNum type="arabicParenR" startAt="2"/>
            </a:pPr>
            <a:endParaRPr sz="2400" dirty="0">
              <a:latin typeface="Times New Roman"/>
              <a:cs typeface="Times New Roman"/>
            </a:endParaRPr>
          </a:p>
          <a:p>
            <a:pPr marL="479425" indent="-466725">
              <a:lnSpc>
                <a:spcPct val="100000"/>
              </a:lnSpc>
              <a:buClr>
                <a:srgbClr val="C00000"/>
              </a:buClr>
              <a:buFont typeface="Verdana"/>
              <a:buAutoNum type="arabicParenR" startAt="2"/>
              <a:tabLst>
                <a:tab pos="479425" algn="l"/>
              </a:tabLst>
            </a:pPr>
            <a:r>
              <a:rPr sz="2300" dirty="0">
                <a:latin typeface="Verdana"/>
                <a:cs typeface="Verdana"/>
              </a:rPr>
              <a:t>Il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-110" dirty="0">
                <a:latin typeface="Verdana"/>
                <a:cs typeface="Verdana"/>
              </a:rPr>
              <a:t>W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b</a:t>
            </a:r>
            <a:r>
              <a:rPr sz="2300" spc="2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è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il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luogo</a:t>
            </a:r>
            <a:r>
              <a:rPr sz="2300" spc="2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d</a:t>
            </a:r>
            <a:r>
              <a:rPr sz="2300" spc="-10" dirty="0">
                <a:latin typeface="Verdana"/>
                <a:cs typeface="Verdana"/>
              </a:rPr>
              <a:t>o</a:t>
            </a:r>
            <a:r>
              <a:rPr sz="2300" spc="-20" dirty="0">
                <a:latin typeface="Verdana"/>
                <a:cs typeface="Verdana"/>
              </a:rPr>
              <a:t>v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la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g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spc="5" dirty="0">
                <a:latin typeface="Verdana"/>
                <a:cs typeface="Verdana"/>
              </a:rPr>
              <a:t>nt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dà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spc="5" dirty="0">
                <a:latin typeface="Verdana"/>
                <a:cs typeface="Verdana"/>
              </a:rPr>
              <a:t>fog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i</a:t>
            </a:r>
            <a:r>
              <a:rPr sz="2300" spc="2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propri</a:t>
            </a:r>
            <a:r>
              <a:rPr sz="2300" spc="2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pr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giudizi.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Verdana"/>
              <a:buAutoNum type="arabicParenR" startAt="2"/>
            </a:pPr>
            <a:endParaRPr sz="2400" dirty="0">
              <a:latin typeface="Times New Roman"/>
              <a:cs typeface="Times New Roman"/>
            </a:endParaRPr>
          </a:p>
          <a:p>
            <a:pPr marL="449263" marR="232410" indent="-436563">
              <a:lnSpc>
                <a:spcPct val="100000"/>
              </a:lnSpc>
              <a:buClr>
                <a:srgbClr val="C00000"/>
              </a:buClr>
              <a:buFont typeface="Verdana"/>
              <a:buAutoNum type="arabicParenR" startAt="2"/>
              <a:tabLst>
                <a:tab pos="480059" algn="l"/>
              </a:tabLst>
            </a:pPr>
            <a:r>
              <a:rPr sz="2300" dirty="0">
                <a:latin typeface="Verdana"/>
                <a:cs typeface="Verdana"/>
              </a:rPr>
              <a:t>La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g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spc="5" dirty="0">
                <a:latin typeface="Verdana"/>
                <a:cs typeface="Verdana"/>
              </a:rPr>
              <a:t>nt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no</a:t>
            </a:r>
            <a:r>
              <a:rPr sz="2300" dirty="0">
                <a:latin typeface="Verdana"/>
                <a:cs typeface="Verdana"/>
              </a:rPr>
              <a:t>n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Verdana"/>
                <a:cs typeface="Verdana"/>
              </a:rPr>
              <a:t>v</a:t>
            </a:r>
            <a:r>
              <a:rPr sz="2300" dirty="0">
                <a:latin typeface="Verdana"/>
                <a:cs typeface="Verdana"/>
              </a:rPr>
              <a:t>a</a:t>
            </a:r>
            <a:r>
              <a:rPr sz="2300" spc="2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a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c</a:t>
            </a:r>
            <a:r>
              <a:rPr sz="2300" dirty="0">
                <a:latin typeface="Verdana"/>
                <a:cs typeface="Verdana"/>
              </a:rPr>
              <a:t>ontroll</a:t>
            </a:r>
            <a:r>
              <a:rPr sz="2300" spc="-10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re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dirty="0">
                <a:latin typeface="Verdana"/>
                <a:cs typeface="Verdana"/>
              </a:rPr>
              <a:t>e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le</a:t>
            </a:r>
            <a:r>
              <a:rPr sz="2300" spc="22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noti</a:t>
            </a:r>
            <a:r>
              <a:rPr sz="2300" spc="-5" dirty="0">
                <a:latin typeface="Verdana"/>
                <a:cs typeface="Verdana"/>
              </a:rPr>
              <a:t>z</a:t>
            </a:r>
            <a:r>
              <a:rPr sz="2300" dirty="0">
                <a:latin typeface="Verdana"/>
                <a:cs typeface="Verdana"/>
              </a:rPr>
              <a:t>ie</a:t>
            </a:r>
            <a:r>
              <a:rPr sz="2300" spc="2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pubbli</a:t>
            </a:r>
            <a:r>
              <a:rPr sz="2300" spc="-5" dirty="0">
                <a:latin typeface="Verdana"/>
                <a:cs typeface="Verdana"/>
              </a:rPr>
              <a:t>ca</a:t>
            </a:r>
            <a:r>
              <a:rPr sz="2300" dirty="0">
                <a:latin typeface="Verdana"/>
                <a:cs typeface="Verdana"/>
              </a:rPr>
              <a:t>te</a:t>
            </a:r>
            <a:r>
              <a:rPr sz="2300" spc="2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Verdana"/>
                <a:cs typeface="Verdana"/>
              </a:rPr>
              <a:t>s</a:t>
            </a:r>
            <a:r>
              <a:rPr sz="2300" spc="5" dirty="0">
                <a:latin typeface="Verdana"/>
                <a:cs typeface="Verdana"/>
              </a:rPr>
              <a:t>ono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Verdana"/>
                <a:cs typeface="Verdana"/>
              </a:rPr>
              <a:t>v</a:t>
            </a:r>
            <a:r>
              <a:rPr sz="2300" spc="-5" dirty="0">
                <a:latin typeface="Verdana"/>
                <a:cs typeface="Verdana"/>
              </a:rPr>
              <a:t>e</a:t>
            </a:r>
            <a:r>
              <a:rPr sz="2300" dirty="0">
                <a:latin typeface="Verdana"/>
                <a:cs typeface="Verdana"/>
              </a:rPr>
              <a:t>re</a:t>
            </a:r>
            <a:r>
              <a:rPr sz="2300" spc="2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Verdana"/>
                <a:cs typeface="Verdana"/>
              </a:rPr>
              <a:t>o</a:t>
            </a:r>
            <a:r>
              <a:rPr sz="2300" spc="229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Verdana"/>
                <a:cs typeface="Verdana"/>
              </a:rPr>
              <a:t>f</a:t>
            </a:r>
            <a:r>
              <a:rPr sz="2300" spc="-5" dirty="0">
                <a:latin typeface="Verdana"/>
                <a:cs typeface="Verdana"/>
              </a:rPr>
              <a:t>a</a:t>
            </a:r>
            <a:r>
              <a:rPr sz="2300" dirty="0">
                <a:latin typeface="Verdana"/>
                <a:cs typeface="Verdana"/>
              </a:rPr>
              <a:t>l</a:t>
            </a:r>
            <a:r>
              <a:rPr sz="2300" spc="-5" dirty="0">
                <a:latin typeface="Verdana"/>
                <a:cs typeface="Verdana"/>
              </a:rPr>
              <a:t>se.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9" y="5750052"/>
            <a:ext cx="5308091" cy="1030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2988" y="5750051"/>
            <a:ext cx="775716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49450" y="5969701"/>
            <a:ext cx="471551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er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me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BFA1B2A-A8FC-4533-B81A-2D9AD14170F4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3502149"/>
            <a:ext cx="2351532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0346" y="3370941"/>
            <a:ext cx="3700145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</a:pPr>
            <a:r>
              <a:rPr sz="2600" spc="-155" dirty="0">
                <a:latin typeface="Verdana"/>
                <a:cs typeface="Verdana"/>
              </a:rPr>
              <a:t>L</a:t>
            </a:r>
            <a:r>
              <a:rPr sz="2600" spc="-15" dirty="0">
                <a:latin typeface="Verdana"/>
                <a:cs typeface="Verdana"/>
              </a:rPr>
              <a:t>'</a:t>
            </a:r>
            <a:r>
              <a:rPr sz="2600" spc="-5" dirty="0">
                <a:latin typeface="Verdana"/>
                <a:cs typeface="Verdana"/>
              </a:rPr>
              <a:t>us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de</a:t>
            </a:r>
            <a:r>
              <a:rPr sz="2600" spc="5" dirty="0">
                <a:latin typeface="Verdana"/>
                <a:cs typeface="Verdana"/>
              </a:rPr>
              <a:t>ll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eb</a:t>
            </a:r>
            <a:r>
              <a:rPr sz="2600" spc="5" dirty="0">
                <a:latin typeface="Verdana"/>
                <a:cs typeface="Verdana"/>
              </a:rPr>
              <a:t>-</a:t>
            </a:r>
            <a:r>
              <a:rPr sz="2600" spc="-5" dirty="0">
                <a:latin typeface="Verdana"/>
                <a:cs typeface="Verdana"/>
              </a:rPr>
              <a:t>ca</a:t>
            </a:r>
            <a:r>
              <a:rPr sz="2600" dirty="0">
                <a:latin typeface="Verdana"/>
                <a:cs typeface="Verdana"/>
              </a:rPr>
              <a:t>m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è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Verdana"/>
                <a:cs typeface="Verdana"/>
              </a:rPr>
              <a:t>p</a:t>
            </a:r>
            <a:r>
              <a:rPr sz="2600" b="1" spc="-5" dirty="0">
                <a:latin typeface="Verdana"/>
                <a:cs typeface="Verdana"/>
              </a:rPr>
              <a:t>e</a:t>
            </a:r>
            <a:r>
              <a:rPr sz="2600" b="1" dirty="0">
                <a:latin typeface="Verdana"/>
                <a:cs typeface="Verdana"/>
              </a:rPr>
              <a:t>r</a:t>
            </a:r>
            <a:r>
              <a:rPr sz="2600" b="1" spc="-5" dirty="0">
                <a:latin typeface="Verdana"/>
                <a:cs typeface="Verdana"/>
              </a:rPr>
              <a:t>i</a:t>
            </a:r>
            <a:r>
              <a:rPr sz="2600" b="1" dirty="0">
                <a:latin typeface="Verdana"/>
                <a:cs typeface="Verdana"/>
              </a:rPr>
              <a:t>co</a:t>
            </a:r>
            <a:r>
              <a:rPr sz="2600" b="1" spc="-5" dirty="0">
                <a:latin typeface="Verdana"/>
                <a:cs typeface="Verdana"/>
              </a:rPr>
              <a:t>l</a:t>
            </a:r>
            <a:r>
              <a:rPr sz="2600" b="1" dirty="0">
                <a:latin typeface="Verdana"/>
                <a:cs typeface="Verdana"/>
              </a:rPr>
              <a:t>o</a:t>
            </a:r>
            <a:r>
              <a:rPr sz="2600" b="1" spc="-10" dirty="0">
                <a:latin typeface="Verdana"/>
                <a:cs typeface="Verdana"/>
              </a:rPr>
              <a:t>s</a:t>
            </a:r>
            <a:r>
              <a:rPr sz="2600" b="1" dirty="0">
                <a:latin typeface="Verdana"/>
                <a:cs typeface="Verdana"/>
              </a:rPr>
              <a:t>o</a:t>
            </a:r>
            <a:r>
              <a:rPr sz="2600" b="1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ch</a:t>
            </a:r>
            <a:r>
              <a:rPr sz="2600" dirty="0">
                <a:latin typeface="Verdana"/>
                <a:cs typeface="Verdana"/>
              </a:rPr>
              <a:t>é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45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asm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ss</a:t>
            </a:r>
            <a:r>
              <a:rPr sz="2600" spc="-10" dirty="0">
                <a:latin typeface="Verdana"/>
                <a:cs typeface="Verdana"/>
              </a:rPr>
              <a:t>io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de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da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i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346" y="4203331"/>
            <a:ext cx="4754880" cy="146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0000"/>
              </a:lnSpc>
            </a:pPr>
            <a:r>
              <a:rPr sz="2600" spc="-30" dirty="0">
                <a:latin typeface="Verdana"/>
                <a:cs typeface="Verdana"/>
              </a:rPr>
              <a:t>a</a:t>
            </a:r>
            <a:r>
              <a:rPr sz="2600" spc="-1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v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en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sen</a:t>
            </a:r>
            <a:r>
              <a:rPr sz="2600" dirty="0">
                <a:latin typeface="Verdana"/>
                <a:cs typeface="Verdana"/>
              </a:rPr>
              <a:t>za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ti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ro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z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35" dirty="0">
                <a:latin typeface="Verdana"/>
                <a:cs typeface="Verdana"/>
              </a:rPr>
              <a:t>o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de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esse</a:t>
            </a:r>
            <a:r>
              <a:rPr sz="2600" spc="5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li</a:t>
            </a:r>
            <a:r>
              <a:rPr sz="2600" spc="-5" dirty="0">
                <a:latin typeface="Verdana"/>
                <a:cs typeface="Verdana"/>
              </a:rPr>
              <a:t>m</a:t>
            </a:r>
            <a:r>
              <a:rPr sz="2600" dirty="0">
                <a:latin typeface="Verdana"/>
                <a:cs typeface="Verdana"/>
              </a:rPr>
              <a:t>it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30" dirty="0">
                <a:latin typeface="Verdana"/>
                <a:cs typeface="Verdana"/>
              </a:rPr>
              <a:t>nv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sa</a:t>
            </a:r>
            <a:r>
              <a:rPr sz="2600" dirty="0">
                <a:latin typeface="Verdana"/>
                <a:cs typeface="Verdana"/>
              </a:rPr>
              <a:t>z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u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co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osc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u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10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2835" y="5826251"/>
            <a:ext cx="2564891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2991" y="5826251"/>
            <a:ext cx="693419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65640" y="6021961"/>
            <a:ext cx="20351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We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Cam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355" y="621791"/>
            <a:ext cx="3448812" cy="2508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7655" y="288036"/>
            <a:ext cx="5239511" cy="4111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5499" y="495680"/>
            <a:ext cx="4632075" cy="3503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6720" y="487097"/>
            <a:ext cx="4641850" cy="3513454"/>
          </a:xfrm>
          <a:custGeom>
            <a:avLst/>
            <a:gdLst/>
            <a:ahLst/>
            <a:cxnLst/>
            <a:rect l="l" t="t" r="r" b="b"/>
            <a:pathLst>
              <a:path w="4641850" h="3513454">
                <a:moveTo>
                  <a:pt x="0" y="3513246"/>
                </a:moveTo>
                <a:lnTo>
                  <a:pt x="4641585" y="3513246"/>
                </a:lnTo>
                <a:lnTo>
                  <a:pt x="4641585" y="0"/>
                </a:lnTo>
                <a:lnTo>
                  <a:pt x="0" y="0"/>
                </a:lnTo>
                <a:lnTo>
                  <a:pt x="0" y="3513246"/>
                </a:lnTo>
                <a:close/>
              </a:path>
            </a:pathLst>
          </a:custGeom>
          <a:ln w="9524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E02EB10-8F7B-494D-98A8-4F60FA0CFE80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781" y="3136041"/>
            <a:ext cx="2857499" cy="2857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543" y="698739"/>
            <a:ext cx="3306445" cy="253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5" dirty="0">
                <a:latin typeface="Verdana"/>
                <a:cs typeface="Verdana"/>
              </a:rPr>
              <a:t>I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erso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565785" marR="558800" algn="ctr">
              <a:lnSpc>
                <a:spcPts val="3660"/>
              </a:lnSpc>
              <a:spcBef>
                <a:spcPts val="165"/>
              </a:spcBef>
            </a:pPr>
            <a:r>
              <a:rPr sz="2800" b="1" spc="-25" dirty="0">
                <a:latin typeface="Verdana"/>
                <a:cs typeface="Verdana"/>
              </a:rPr>
              <a:t>Im</a:t>
            </a:r>
            <a:r>
              <a:rPr sz="2800" b="1" spc="-20" dirty="0">
                <a:latin typeface="Verdana"/>
                <a:cs typeface="Verdana"/>
              </a:rPr>
              <a:t>portanti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Verdana"/>
                <a:cs typeface="Verdana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Verdana"/>
                <a:cs typeface="Verdana"/>
              </a:rPr>
              <a:t>Peri</a:t>
            </a:r>
            <a:r>
              <a:rPr sz="2800" b="1" spc="-25" dirty="0">
                <a:latin typeface="Verdana"/>
                <a:cs typeface="Verdana"/>
              </a:rPr>
              <a:t>co</a:t>
            </a:r>
            <a:r>
              <a:rPr sz="2800" b="1" spc="-5" dirty="0">
                <a:latin typeface="Verdana"/>
                <a:cs typeface="Verdana"/>
              </a:rPr>
              <a:t>l</a:t>
            </a:r>
            <a:r>
              <a:rPr sz="2800" b="1" spc="-20" dirty="0">
                <a:latin typeface="Verdana"/>
                <a:cs typeface="Verdana"/>
              </a:rPr>
              <a:t>o</a:t>
            </a:r>
            <a:r>
              <a:rPr sz="2800" b="1" spc="-25" dirty="0">
                <a:latin typeface="Verdana"/>
                <a:cs typeface="Verdana"/>
              </a:rPr>
              <a:t>s</a:t>
            </a:r>
            <a:r>
              <a:rPr sz="2800" b="1" spc="-10" dirty="0">
                <a:latin typeface="Verdana"/>
                <a:cs typeface="Verdana"/>
              </a:rPr>
              <a:t>i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Verdana"/>
                <a:cs typeface="Verdana"/>
              </a:rPr>
              <a:t>bi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Verdana"/>
                <a:cs typeface="Verdana"/>
              </a:rPr>
              <a:t>gna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forn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lt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9678" y="534439"/>
            <a:ext cx="4939030" cy="1793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Chi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oss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de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os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mma</a:t>
            </a:r>
            <a:r>
              <a:rPr sz="2400" dirty="0">
                <a:latin typeface="Verdana"/>
                <a:cs typeface="Verdana"/>
              </a:rPr>
              <a:t>gi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tt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tto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Verdana"/>
                <a:cs typeface="Verdana"/>
              </a:rPr>
              <a:t>sc</a:t>
            </a:r>
            <a:r>
              <a:rPr sz="2400" b="1" i="1" spc="-25" dirty="0">
                <a:latin typeface="Verdana"/>
                <a:cs typeface="Verdana"/>
              </a:rPr>
              <a:t>o</a:t>
            </a:r>
            <a:r>
              <a:rPr sz="2400" b="1" i="1" spc="-10" dirty="0">
                <a:latin typeface="Verdana"/>
                <a:cs typeface="Verdana"/>
              </a:rPr>
              <a:t>n</a:t>
            </a:r>
            <a:r>
              <a:rPr sz="2400" b="1" i="1" dirty="0">
                <a:latin typeface="Verdana"/>
                <a:cs typeface="Verdana"/>
              </a:rPr>
              <a:t>ve</a:t>
            </a:r>
            <a:r>
              <a:rPr sz="2400" b="1" i="1" spc="-10" dirty="0">
                <a:latin typeface="Verdana"/>
                <a:cs typeface="Verdana"/>
              </a:rPr>
              <a:t>ni</a:t>
            </a:r>
            <a:r>
              <a:rPr sz="2400" b="1" i="1" dirty="0">
                <a:latin typeface="Verdana"/>
                <a:cs typeface="Verdana"/>
              </a:rPr>
              <a:t>e</a:t>
            </a:r>
            <a:r>
              <a:rPr sz="2400" b="1" i="1" spc="-30" dirty="0">
                <a:latin typeface="Verdana"/>
                <a:cs typeface="Verdana"/>
              </a:rPr>
              <a:t>n</a:t>
            </a:r>
            <a:r>
              <a:rPr sz="2400" b="1" i="1" spc="-15" dirty="0">
                <a:latin typeface="Verdana"/>
                <a:cs typeface="Verdana"/>
              </a:rPr>
              <a:t>ti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pu</a:t>
            </a:r>
            <a:r>
              <a:rPr sz="2400" spc="-20" dirty="0">
                <a:latin typeface="Verdana"/>
                <a:cs typeface="Verdana"/>
              </a:rPr>
              <a:t>ò</a:t>
            </a:r>
            <a:r>
              <a:rPr sz="2400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12700" marR="756920">
              <a:lnSpc>
                <a:spcPct val="100000"/>
              </a:lnSpc>
              <a:buFont typeface="Verdana"/>
              <a:buChar char="•"/>
              <a:tabLst>
                <a:tab pos="287020" algn="l"/>
              </a:tabLst>
            </a:pP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arv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5" dirty="0">
                <a:latin typeface="Verdana"/>
                <a:cs typeface="Verdana"/>
              </a:rPr>
              <a:t>ta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es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spc="-20" dirty="0">
                <a:latin typeface="Verdana"/>
                <a:cs typeface="Verdana"/>
              </a:rPr>
              <a:t>ame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sess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e.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9678" y="2729001"/>
            <a:ext cx="49530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Verdana"/>
              <a:buChar char="•"/>
              <a:tabLst>
                <a:tab pos="287020" algn="l"/>
              </a:tabLst>
            </a:pPr>
            <a:r>
              <a:rPr sz="2400" dirty="0">
                <a:latin typeface="Verdana"/>
                <a:cs typeface="Verdana"/>
              </a:rPr>
              <a:t>P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bbli</a:t>
            </a:r>
            <a:r>
              <a:rPr sz="2400" spc="-20" dirty="0">
                <a:latin typeface="Verdana"/>
                <a:cs typeface="Verdana"/>
              </a:rPr>
              <a:t>car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su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acciarv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far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tt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er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res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az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sess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cam</a:t>
            </a:r>
            <a:r>
              <a:rPr sz="2400" dirty="0">
                <a:latin typeface="Verdana"/>
                <a:cs typeface="Verdana"/>
              </a:rPr>
              <a:t>bi</a:t>
            </a:r>
            <a:r>
              <a:rPr sz="2400" spc="-45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00172" y="5750051"/>
            <a:ext cx="4416552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7980" y="5750052"/>
            <a:ext cx="775703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96021" y="4192042"/>
            <a:ext cx="5685790" cy="226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190" marR="508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uno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re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dirty="0">
                <a:latin typeface="Verdana"/>
                <a:cs typeface="Verdana"/>
              </a:rPr>
              <a:t>id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: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DI</a:t>
            </a:r>
            <a:r>
              <a:rPr sz="2400" b="1" spc="-5" dirty="0">
                <a:latin typeface="Verdana"/>
                <a:cs typeface="Verdana"/>
              </a:rPr>
              <a:t>FFIDA</a:t>
            </a:r>
            <a:r>
              <a:rPr sz="2400" b="1" spc="-25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semp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spc="-20" dirty="0">
                <a:latin typeface="Verdana"/>
                <a:cs typeface="Verdana"/>
              </a:rPr>
              <a:t>ot</a:t>
            </a:r>
            <a:r>
              <a:rPr sz="2400" b="1" dirty="0">
                <a:latin typeface="Verdana"/>
                <a:cs typeface="Verdana"/>
              </a:rPr>
              <a:t>egge</a:t>
            </a:r>
            <a:r>
              <a:rPr sz="2400" b="1" spc="-5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l</a:t>
            </a:r>
            <a:r>
              <a:rPr sz="2400" b="1" spc="-20" dirty="0">
                <a:latin typeface="Verdana"/>
                <a:cs typeface="Verdana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v</a:t>
            </a:r>
            <a:r>
              <a:rPr sz="2400" b="1" spc="-25" dirty="0">
                <a:latin typeface="Verdana"/>
                <a:cs typeface="Verdana"/>
              </a:rPr>
              <a:t>o</a:t>
            </a:r>
            <a:r>
              <a:rPr sz="2400" b="1" spc="-15" dirty="0">
                <a:latin typeface="Verdana"/>
                <a:cs typeface="Verdana"/>
              </a:rPr>
              <a:t>s</a:t>
            </a:r>
            <a:r>
              <a:rPr sz="2400" b="1" spc="-20" dirty="0">
                <a:latin typeface="Verdana"/>
                <a:cs typeface="Verdana"/>
              </a:rPr>
              <a:t>t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spc="-20" dirty="0">
                <a:latin typeface="Verdana"/>
                <a:cs typeface="Verdana"/>
              </a:rPr>
              <a:t>a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spc="-20" dirty="0">
                <a:latin typeface="Verdana"/>
                <a:cs typeface="Verdana"/>
              </a:rPr>
              <a:t>v</a:t>
            </a:r>
            <a:r>
              <a:rPr sz="2400" b="1" dirty="0">
                <a:latin typeface="Verdana"/>
                <a:cs typeface="Verdana"/>
              </a:rPr>
              <a:t>ac</a:t>
            </a:r>
            <a:r>
              <a:rPr sz="2400" b="1" spc="-5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d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600" b="1" spc="-15" dirty="0">
                <a:solidFill>
                  <a:srgbClr val="C00000"/>
                </a:solidFill>
                <a:latin typeface="Verdana"/>
                <a:cs typeface="Verdana"/>
              </a:rPr>
              <a:t>ti</a:t>
            </a:r>
            <a:r>
              <a:rPr sz="36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“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3600" b="1" spc="-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ns</a:t>
            </a:r>
            <a:r>
              <a:rPr sz="3600" b="1" spc="-20" dirty="0">
                <a:solidFill>
                  <a:srgbClr val="C00000"/>
                </a:solidFill>
                <a:latin typeface="Verdana"/>
                <a:cs typeface="Verdana"/>
              </a:rPr>
              <a:t>ibi</a:t>
            </a:r>
            <a:r>
              <a:rPr sz="3600" b="1" spc="-25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dirty="0">
                <a:solidFill>
                  <a:srgbClr val="C00000"/>
                </a:solidFill>
                <a:latin typeface="Verdana"/>
                <a:cs typeface="Verdana"/>
              </a:rPr>
              <a:t>i”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1EE877E-E31C-468E-BEC5-1DABC30723C5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891" y="262127"/>
            <a:ext cx="3933443" cy="3558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929" y="471833"/>
            <a:ext cx="3326373" cy="2952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499" y="460388"/>
            <a:ext cx="3336290" cy="2962275"/>
          </a:xfrm>
          <a:custGeom>
            <a:avLst/>
            <a:gdLst/>
            <a:ahLst/>
            <a:cxnLst/>
            <a:rect l="l" t="t" r="r" b="b"/>
            <a:pathLst>
              <a:path w="3336290" h="2962275">
                <a:moveTo>
                  <a:pt x="0" y="2961845"/>
                </a:moveTo>
                <a:lnTo>
                  <a:pt x="3335883" y="2961845"/>
                </a:lnTo>
                <a:lnTo>
                  <a:pt x="3335883" y="0"/>
                </a:lnTo>
                <a:lnTo>
                  <a:pt x="0" y="0"/>
                </a:lnTo>
                <a:lnTo>
                  <a:pt x="0" y="29618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2635" y="3657598"/>
            <a:ext cx="3425952" cy="3131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0509" y="3865808"/>
            <a:ext cx="2819400" cy="2524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0969" y="3856280"/>
            <a:ext cx="2828925" cy="2533650"/>
          </a:xfrm>
          <a:custGeom>
            <a:avLst/>
            <a:gdLst/>
            <a:ahLst/>
            <a:cxnLst/>
            <a:rect l="l" t="t" r="r" b="b"/>
            <a:pathLst>
              <a:path w="2828925" h="2533650">
                <a:moveTo>
                  <a:pt x="0" y="2533649"/>
                </a:moveTo>
                <a:lnTo>
                  <a:pt x="2828924" y="2533649"/>
                </a:lnTo>
                <a:lnTo>
                  <a:pt x="2828924" y="0"/>
                </a:lnTo>
                <a:lnTo>
                  <a:pt x="0" y="0"/>
                </a:lnTo>
                <a:lnTo>
                  <a:pt x="0" y="2533649"/>
                </a:lnTo>
                <a:close/>
              </a:path>
            </a:pathLst>
          </a:custGeom>
          <a:ln w="9524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61552" y="671635"/>
            <a:ext cx="503682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tabLst>
                <a:tab pos="1655445" algn="l"/>
                <a:tab pos="2021205" algn="l"/>
                <a:tab pos="2103120" algn="l"/>
                <a:tab pos="3115310" algn="l"/>
                <a:tab pos="3197225" algn="l"/>
                <a:tab pos="3663950" algn="l"/>
              </a:tabLst>
            </a:pPr>
            <a:r>
              <a:rPr sz="2400" b="1" spc="-5" dirty="0">
                <a:solidFill>
                  <a:srgbClr val="D96B77"/>
                </a:solidFill>
                <a:latin typeface="Courier New"/>
                <a:cs typeface="Courier New"/>
              </a:rPr>
              <a:t>Doroth</a:t>
            </a:r>
            <a:r>
              <a:rPr sz="2400" b="1" spc="-15" dirty="0">
                <a:solidFill>
                  <a:srgbClr val="D96B77"/>
                </a:solidFill>
                <a:latin typeface="Courier New"/>
                <a:cs typeface="Courier New"/>
              </a:rPr>
              <a:t>y</a:t>
            </a:r>
            <a:r>
              <a:rPr sz="2400" b="1" dirty="0">
                <a:solidFill>
                  <a:srgbClr val="D96B77"/>
                </a:solidFill>
                <a:latin typeface="Courier New"/>
                <a:cs typeface="Courier New"/>
              </a:rPr>
              <a:t>_</a:t>
            </a:r>
            <a:r>
              <a:rPr sz="2400" b="1" dirty="0">
                <a:solidFill>
                  <a:srgbClr val="D96B77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D96B77"/>
                </a:solidFill>
                <a:latin typeface="Courier New"/>
                <a:cs typeface="Courier New"/>
              </a:rPr>
              <a:t>&gt;</a:t>
            </a:r>
            <a:r>
              <a:rPr sz="2400" b="1" dirty="0">
                <a:solidFill>
                  <a:srgbClr val="D96B77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Cia</a:t>
            </a:r>
            <a:r>
              <a:rPr sz="2400" b="1" spc="-15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Courier New"/>
                <a:cs typeface="Courier New"/>
              </a:rPr>
              <a:t>!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Courier New"/>
                <a:cs typeface="Courier New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tuo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profil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urier New"/>
                <a:cs typeface="Courier New"/>
              </a:rPr>
              <a:t>è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5" dirty="0">
                <a:latin typeface="Courier New"/>
                <a:cs typeface="Courier New"/>
              </a:rPr>
              <a:t>molt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5" dirty="0">
                <a:latin typeface="Courier New"/>
                <a:cs typeface="Courier New"/>
              </a:rPr>
              <a:t>simpat</a:t>
            </a:r>
            <a:r>
              <a:rPr sz="2400" b="1" spc="-15" dirty="0">
                <a:latin typeface="Courier New"/>
                <a:cs typeface="Courier New"/>
              </a:rPr>
              <a:t>ic</a:t>
            </a:r>
            <a:r>
              <a:rPr sz="2400" b="1" spc="-5" dirty="0">
                <a:latin typeface="Courier New"/>
                <a:cs typeface="Courier New"/>
              </a:rPr>
              <a:t>o.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1552" y="1441256"/>
            <a:ext cx="27660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90955" algn="l"/>
                <a:tab pos="2204085" algn="l"/>
              </a:tabLst>
            </a:pPr>
            <a:r>
              <a:rPr sz="2400" b="1" spc="-5" dirty="0">
                <a:latin typeface="Courier New"/>
                <a:cs typeface="Courier New"/>
              </a:rPr>
              <a:t>Quant</a:t>
            </a:r>
            <a:r>
              <a:rPr sz="2400" b="1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" dirty="0">
                <a:latin typeface="Courier New"/>
                <a:cs typeface="Courier New"/>
              </a:rPr>
              <a:t>a</a:t>
            </a:r>
            <a:r>
              <a:rPr sz="2400" b="1" spc="-5" dirty="0">
                <a:latin typeface="Courier New"/>
                <a:cs typeface="Courier New"/>
              </a:rPr>
              <a:t>nn</a:t>
            </a:r>
            <a:r>
              <a:rPr sz="2400" b="1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hai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81538" y="1441256"/>
            <a:ext cx="18516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  <a:tab pos="1290955" algn="l"/>
              </a:tabLst>
            </a:pPr>
            <a:r>
              <a:rPr sz="2400" b="1" dirty="0">
                <a:latin typeface="Courier New"/>
                <a:cs typeface="Courier New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cos</a:t>
            </a:r>
            <a:r>
              <a:rPr sz="2400" b="1" dirty="0">
                <a:latin typeface="Courier New"/>
                <a:cs typeface="Courier New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" dirty="0">
                <a:latin typeface="Courier New"/>
                <a:cs typeface="Courier New"/>
              </a:rPr>
              <a:t>f</a:t>
            </a:r>
            <a:r>
              <a:rPr sz="2400" b="1" spc="-5" dirty="0">
                <a:latin typeface="Courier New"/>
                <a:cs typeface="Courier New"/>
              </a:rPr>
              <a:t>ai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26728" y="1807016"/>
            <a:ext cx="31286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3585" algn="l"/>
                <a:tab pos="1838325" algn="l"/>
              </a:tabLst>
            </a:pPr>
            <a:r>
              <a:rPr sz="2400" b="1" spc="-5" dirty="0">
                <a:latin typeface="Courier New"/>
                <a:cs typeface="Courier New"/>
              </a:rPr>
              <a:t>ne</a:t>
            </a:r>
            <a:r>
              <a:rPr sz="2400" b="1" dirty="0">
                <a:latin typeface="Courier New"/>
                <a:cs typeface="Courier New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te</a:t>
            </a:r>
            <a:r>
              <a:rPr sz="2400" b="1" spc="-15" dirty="0">
                <a:latin typeface="Courier New"/>
                <a:cs typeface="Courier New"/>
              </a:rPr>
              <a:t>mp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libe</a:t>
            </a:r>
            <a:r>
              <a:rPr sz="2400" b="1" spc="-15" dirty="0">
                <a:latin typeface="Courier New"/>
                <a:cs typeface="Courier New"/>
              </a:rPr>
              <a:t>ro</a:t>
            </a:r>
            <a:r>
              <a:rPr sz="2400" b="1" dirty="0">
                <a:latin typeface="Courier New"/>
                <a:cs typeface="Courier New"/>
              </a:rPr>
              <a:t>?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3731" y="4068024"/>
            <a:ext cx="148717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tabLst>
                <a:tab pos="1191895" algn="l"/>
                <a:tab pos="1290955" algn="l"/>
              </a:tabLst>
            </a:pPr>
            <a:r>
              <a:rPr sz="2400" b="1" spc="-5" dirty="0">
                <a:solidFill>
                  <a:srgbClr val="00B050"/>
                </a:solidFill>
                <a:latin typeface="Courier New"/>
                <a:cs typeface="Courier New"/>
              </a:rPr>
              <a:t>Nimoy</a:t>
            </a:r>
            <a:r>
              <a:rPr sz="2400" b="1" dirty="0">
                <a:solidFill>
                  <a:srgbClr val="00B050"/>
                </a:solidFill>
                <a:latin typeface="Courier New"/>
                <a:cs typeface="Courier New"/>
              </a:rPr>
              <a:t>_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		</a:t>
            </a:r>
            <a:r>
              <a:rPr sz="2400" b="1" dirty="0">
                <a:solidFill>
                  <a:srgbClr val="00B050"/>
                </a:solidFill>
                <a:latin typeface="Courier New"/>
                <a:cs typeface="Courier New"/>
              </a:rPr>
              <a:t>&gt;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ann</a:t>
            </a:r>
            <a:r>
              <a:rPr sz="2400" b="1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urier New"/>
                <a:cs typeface="Courier New"/>
              </a:rPr>
              <a:t>e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7538" y="4068024"/>
            <a:ext cx="25812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tabLst>
                <a:tab pos="925194" algn="l"/>
                <a:tab pos="1025525" algn="l"/>
                <a:tab pos="1472565" algn="l"/>
              </a:tabLst>
            </a:pPr>
            <a:r>
              <a:rPr sz="2400" b="1" spc="-5" dirty="0">
                <a:latin typeface="Courier New"/>
                <a:cs typeface="Courier New"/>
              </a:rPr>
              <a:t>Cia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	</a:t>
            </a:r>
            <a:r>
              <a:rPr sz="2400" b="1" spc="-15" dirty="0">
                <a:latin typeface="Courier New"/>
                <a:cs typeface="Courier New"/>
              </a:rPr>
              <a:t>Do</a:t>
            </a:r>
            <a:r>
              <a:rPr sz="2400" b="1" spc="-5" dirty="0">
                <a:latin typeface="Courier New"/>
                <a:cs typeface="Courier New"/>
              </a:rPr>
              <a:t>rothy.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ourier New"/>
                <a:cs typeface="Courier New"/>
              </a:rPr>
              <a:t>d</a:t>
            </a:r>
            <a:r>
              <a:rPr sz="2400" b="1" spc="-5" dirty="0">
                <a:latin typeface="Courier New"/>
                <a:cs typeface="Courier New"/>
              </a:rPr>
              <a:t>op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l</a:t>
            </a:r>
            <a:r>
              <a:rPr sz="2400" b="1" dirty="0">
                <a:latin typeface="Courier New"/>
                <a:cs typeface="Courier New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" dirty="0">
                <a:latin typeface="Courier New"/>
                <a:cs typeface="Courier New"/>
              </a:rPr>
              <a:t>s</a:t>
            </a:r>
            <a:r>
              <a:rPr sz="2400" b="1" spc="-5" dirty="0">
                <a:latin typeface="Courier New"/>
                <a:cs typeface="Courier New"/>
              </a:rPr>
              <a:t>cuola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2348" y="4068024"/>
            <a:ext cx="9385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46735" algn="l"/>
              </a:tabLst>
            </a:pPr>
            <a:r>
              <a:rPr sz="2400" b="1" spc="-15" dirty="0">
                <a:latin typeface="Courier New"/>
                <a:cs typeface="Courier New"/>
              </a:rPr>
              <a:t>H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14</a:t>
            </a:r>
            <a:endParaRPr sz="2400">
              <a:latin typeface="Courier New"/>
              <a:cs typeface="Courier New"/>
            </a:endParaRPr>
          </a:p>
          <a:p>
            <a:pPr marR="8890" algn="ctr">
              <a:lnSpc>
                <a:spcPct val="100000"/>
              </a:lnSpc>
            </a:pPr>
            <a:r>
              <a:rPr sz="2400" b="1" spc="-15" dirty="0">
                <a:latin typeface="Courier New"/>
                <a:cs typeface="Courier New"/>
              </a:rPr>
              <a:t>va</a:t>
            </a:r>
            <a:r>
              <a:rPr sz="2400" b="1" spc="-5" dirty="0">
                <a:latin typeface="Courier New"/>
                <a:cs typeface="Courier New"/>
              </a:rPr>
              <a:t>do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3724" y="4799545"/>
            <a:ext cx="4588510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>
              <a:lnSpc>
                <a:spcPct val="100000"/>
              </a:lnSpc>
              <a:tabLst>
                <a:tab pos="1556385" algn="l"/>
                <a:tab pos="2103120" algn="l"/>
              </a:tabLst>
            </a:pPr>
            <a:r>
              <a:rPr sz="2400" b="1" spc="-5" dirty="0">
                <a:latin typeface="Courier New"/>
                <a:cs typeface="Courier New"/>
              </a:rPr>
              <a:t>spess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Courier New"/>
                <a:cs typeface="Courier New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pale</a:t>
            </a:r>
            <a:r>
              <a:rPr sz="2400" b="1" spc="-15" dirty="0">
                <a:latin typeface="Courier New"/>
                <a:cs typeface="Courier New"/>
              </a:rPr>
              <a:t>st</a:t>
            </a:r>
            <a:r>
              <a:rPr sz="2400" b="1" spc="-5" dirty="0">
                <a:latin typeface="Courier New"/>
                <a:cs typeface="Courier New"/>
              </a:rPr>
              <a:t>ra.</a:t>
            </a:r>
            <a:endParaRPr sz="2400" dirty="0">
              <a:latin typeface="Courier New"/>
              <a:cs typeface="Courier New"/>
            </a:endParaRPr>
          </a:p>
          <a:p>
            <a:pPr marL="277495" marR="5080" indent="-265430">
              <a:lnSpc>
                <a:spcPct val="100000"/>
              </a:lnSpc>
              <a:spcBef>
                <a:spcPts val="300"/>
              </a:spcBef>
              <a:tabLst>
                <a:tab pos="560705" algn="l"/>
                <a:tab pos="1191895" algn="l"/>
                <a:tab pos="2386965" algn="l"/>
                <a:tab pos="2932430" algn="l"/>
                <a:tab pos="4210685" algn="l"/>
              </a:tabLst>
            </a:pPr>
            <a:r>
              <a:rPr sz="2400" b="1" spc="-5" dirty="0">
                <a:latin typeface="Courier New"/>
                <a:cs typeface="Courier New"/>
              </a:rPr>
              <a:t>C</a:t>
            </a:r>
            <a:r>
              <a:rPr sz="2400" b="1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sca</a:t>
            </a:r>
            <a:r>
              <a:rPr sz="2400" b="1" spc="-15" dirty="0">
                <a:latin typeface="Courier New"/>
                <a:cs typeface="Courier New"/>
              </a:rPr>
              <a:t>mb</a:t>
            </a:r>
            <a:r>
              <a:rPr sz="2400" b="1" spc="-5" dirty="0">
                <a:latin typeface="Courier New"/>
                <a:cs typeface="Courier New"/>
              </a:rPr>
              <a:t>iam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i</a:t>
            </a:r>
            <a:r>
              <a:rPr sz="2400" b="1" dirty="0">
                <a:latin typeface="Courier New"/>
                <a:cs typeface="Courier New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urier New"/>
                <a:cs typeface="Courier New"/>
              </a:rPr>
              <a:t>numer</a:t>
            </a:r>
            <a:r>
              <a:rPr sz="2400" b="1" dirty="0">
                <a:latin typeface="Courier New"/>
                <a:cs typeface="Courier New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" dirty="0" err="1">
                <a:latin typeface="Courier New"/>
                <a:cs typeface="Courier New"/>
              </a:rPr>
              <a:t>d</a:t>
            </a:r>
            <a:r>
              <a:rPr sz="2400" b="1" dirty="0" err="1">
                <a:latin typeface="Courier New"/>
                <a:cs typeface="Courier New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Courier New"/>
                <a:cs typeface="Courier New"/>
              </a:rPr>
              <a:t>cel</a:t>
            </a:r>
            <a:r>
              <a:rPr sz="2400" b="1" dirty="0" smtClean="0">
                <a:latin typeface="Courier New"/>
                <a:cs typeface="Courier New"/>
              </a:rPr>
              <a:t>l</a:t>
            </a:r>
            <a:r>
              <a:rPr sz="2400" b="1" spc="-5" dirty="0" smtClean="0">
                <a:latin typeface="Courier New"/>
                <a:cs typeface="Courier New"/>
              </a:rPr>
              <a:t>??</a:t>
            </a:r>
            <a:endParaRPr sz="2400" dirty="0">
              <a:latin typeface="Courier New"/>
              <a:cs typeface="Courier New"/>
            </a:endParaRP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44B93F3-631F-499C-A4FC-9EE1E6887B65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9215" y="3240219"/>
            <a:ext cx="717232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34"/>
              </a:lnSpc>
            </a:pPr>
            <a:r>
              <a:rPr sz="6000" spc="5" dirty="0">
                <a:solidFill>
                  <a:srgbClr val="002060"/>
                </a:solidFill>
                <a:latin typeface="Verdana"/>
                <a:cs typeface="Verdana"/>
              </a:rPr>
              <a:t>g</a:t>
            </a:r>
            <a:r>
              <a:rPr sz="6000" spc="-45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6000" spc="-5" dirty="0">
                <a:solidFill>
                  <a:srgbClr val="002060"/>
                </a:solidFill>
                <a:latin typeface="Verdana"/>
                <a:cs typeface="Verdana"/>
              </a:rPr>
              <a:t>leott</a:t>
            </a:r>
            <a:r>
              <a:rPr sz="6000" spc="-1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6000" spc="-25" dirty="0">
                <a:solidFill>
                  <a:srgbClr val="002060"/>
                </a:solidFill>
                <a:latin typeface="Verdana"/>
                <a:cs typeface="Verdana"/>
              </a:rPr>
              <a:t>f</a:t>
            </a:r>
            <a:r>
              <a:rPr sz="6000" spc="-45" dirty="0">
                <a:solidFill>
                  <a:srgbClr val="002060"/>
                </a:solidFill>
                <a:latin typeface="Verdana"/>
                <a:cs typeface="Verdana"/>
              </a:rPr>
              <a:t>u</a:t>
            </a:r>
            <a:r>
              <a:rPr sz="6000" spc="-5" dirty="0">
                <a:solidFill>
                  <a:srgbClr val="002060"/>
                </a:solidFill>
                <a:latin typeface="Verdana"/>
                <a:cs typeface="Verdana"/>
              </a:rPr>
              <a:t>il</a:t>
            </a:r>
            <a:r>
              <a:rPr sz="6000" spc="-10" dirty="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sz="6000" spc="-45" dirty="0">
                <a:solidFill>
                  <a:srgbClr val="002060"/>
                </a:solidFill>
                <a:latin typeface="Verdana"/>
                <a:cs typeface="Verdana"/>
              </a:rPr>
              <a:t>an</a:t>
            </a:r>
            <a:r>
              <a:rPr sz="6000" spc="-5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6000" spc="-5" dirty="0">
                <a:solidFill>
                  <a:srgbClr val="002060"/>
                </a:solidFill>
                <a:latin typeface="Verdana"/>
                <a:cs typeface="Verdana"/>
              </a:rPr>
              <a:t>tto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1848" y="5702807"/>
            <a:ext cx="2189987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7100" y="5702807"/>
            <a:ext cx="694944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7308" y="5702807"/>
            <a:ext cx="978407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0979" y="5702807"/>
            <a:ext cx="693419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69664" y="5702807"/>
            <a:ext cx="1967484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2411" y="5702807"/>
            <a:ext cx="693407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1096" y="5702807"/>
            <a:ext cx="2999232" cy="920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5592" y="5702807"/>
            <a:ext cx="693407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95273" y="4672018"/>
            <a:ext cx="6360160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950" algn="ctr">
              <a:lnSpc>
                <a:spcPct val="100000"/>
              </a:lnSpc>
            </a:pPr>
            <a:r>
              <a:rPr sz="6000" spc="-30" dirty="0">
                <a:solidFill>
                  <a:srgbClr val="002060"/>
                </a:solidFill>
                <a:latin typeface="Verdana"/>
                <a:cs typeface="Verdana"/>
              </a:rPr>
              <a:t>tr</a:t>
            </a:r>
            <a:r>
              <a:rPr sz="6000" spc="-4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6000" spc="-35" dirty="0">
                <a:solidFill>
                  <a:srgbClr val="002060"/>
                </a:solidFill>
                <a:latin typeface="Verdana"/>
                <a:cs typeface="Verdana"/>
              </a:rPr>
              <a:t>ntatr</a:t>
            </a:r>
            <a:r>
              <a:rPr sz="6000" spc="-40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6000" spc="-50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6000" spc="-35" dirty="0">
                <a:solidFill>
                  <a:srgbClr val="002060"/>
                </a:solidFill>
                <a:latin typeface="Verdana"/>
                <a:cs typeface="Verdana"/>
              </a:rPr>
              <a:t>r</a:t>
            </a:r>
            <a:r>
              <a:rPr sz="6000" spc="-45" dirty="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sz="6000" dirty="0">
                <a:solidFill>
                  <a:srgbClr val="002060"/>
                </a:solidFill>
                <a:latin typeface="Verdana"/>
                <a:cs typeface="Verdana"/>
              </a:rPr>
              <a:t>etti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ts val="3754"/>
              </a:lnSpc>
              <a:spcBef>
                <a:spcPts val="3040"/>
              </a:spcBef>
            </a:pP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ese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m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pi</a:t>
            </a:r>
            <a:r>
              <a:rPr sz="32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di</a:t>
            </a:r>
            <a:r>
              <a:rPr sz="32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uon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ass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rds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75" y="355091"/>
            <a:ext cx="3589019" cy="2446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A09CA2F-5AA5-47D7-BFC5-98D49982F48D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2509" y="3140964"/>
            <a:ext cx="762952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6000" spc="5" dirty="0">
                <a:solidFill>
                  <a:srgbClr val="DC0081"/>
                </a:solidFill>
                <a:latin typeface="Verdana"/>
                <a:cs typeface="Verdana"/>
              </a:rPr>
              <a:t>g</a:t>
            </a:r>
            <a:r>
              <a:rPr sz="6000" spc="-45" dirty="0">
                <a:solidFill>
                  <a:srgbClr val="DC0081"/>
                </a:solidFill>
                <a:latin typeface="Verdana"/>
                <a:cs typeface="Verdana"/>
              </a:rPr>
              <a:t>a</a:t>
            </a:r>
            <a:r>
              <a:rPr sz="6000" spc="-5" dirty="0">
                <a:solidFill>
                  <a:srgbClr val="DC0081"/>
                </a:solidFill>
                <a:latin typeface="Verdana"/>
                <a:cs typeface="Verdana"/>
              </a:rPr>
              <a:t>leott</a:t>
            </a:r>
            <a:r>
              <a:rPr sz="6000" spc="-10" dirty="0">
                <a:solidFill>
                  <a:srgbClr val="DC0081"/>
                </a:solidFill>
                <a:latin typeface="Verdana"/>
                <a:cs typeface="Verdana"/>
              </a:rPr>
              <a:t>o</a:t>
            </a:r>
            <a:r>
              <a:rPr sz="6000" spc="-25" dirty="0">
                <a:solidFill>
                  <a:srgbClr val="DC0081"/>
                </a:solidFill>
                <a:latin typeface="Verdana"/>
                <a:cs typeface="Verdana"/>
              </a:rPr>
              <a:t>f</a:t>
            </a:r>
            <a:r>
              <a:rPr sz="6000" spc="-45" dirty="0">
                <a:solidFill>
                  <a:srgbClr val="DC0081"/>
                </a:solidFill>
                <a:latin typeface="Verdana"/>
                <a:cs typeface="Verdana"/>
              </a:rPr>
              <a:t>u</a:t>
            </a:r>
            <a:r>
              <a:rPr sz="6000" spc="-5" dirty="0">
                <a:solidFill>
                  <a:srgbClr val="DC0081"/>
                </a:solidFill>
                <a:latin typeface="Verdana"/>
                <a:cs typeface="Verdana"/>
              </a:rPr>
              <a:t>il</a:t>
            </a:r>
            <a:r>
              <a:rPr sz="6000" spc="-10" dirty="0">
                <a:solidFill>
                  <a:srgbClr val="DC0081"/>
                </a:solidFill>
                <a:latin typeface="Verdana"/>
                <a:cs typeface="Verdana"/>
              </a:rPr>
              <a:t>c</a:t>
            </a:r>
            <a:r>
              <a:rPr sz="6000" spc="-45" dirty="0">
                <a:solidFill>
                  <a:srgbClr val="DC0081"/>
                </a:solidFill>
                <a:latin typeface="Verdana"/>
                <a:cs typeface="Verdana"/>
              </a:rPr>
              <a:t>an</a:t>
            </a:r>
            <a:r>
              <a:rPr sz="6000" spc="-50" dirty="0">
                <a:solidFill>
                  <a:srgbClr val="DC0081"/>
                </a:solidFill>
                <a:latin typeface="Verdana"/>
                <a:cs typeface="Verdana"/>
              </a:rPr>
              <a:t>o</a:t>
            </a:r>
            <a:r>
              <a:rPr sz="6000" spc="-5" dirty="0">
                <a:solidFill>
                  <a:srgbClr val="DC0081"/>
                </a:solidFill>
                <a:latin typeface="Verdana"/>
                <a:cs typeface="Verdana"/>
              </a:rPr>
              <a:t>tto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7950" y="4500573"/>
            <a:ext cx="762444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6460">
              <a:lnSpc>
                <a:spcPct val="100000"/>
              </a:lnSpc>
            </a:pPr>
            <a:r>
              <a:rPr sz="6000" spc="-30" dirty="0">
                <a:solidFill>
                  <a:srgbClr val="DC0081"/>
                </a:solidFill>
                <a:latin typeface="Verdana"/>
                <a:cs typeface="Verdana"/>
              </a:rPr>
              <a:t>tr</a:t>
            </a:r>
            <a:r>
              <a:rPr sz="6000" spc="-40" dirty="0">
                <a:solidFill>
                  <a:srgbClr val="DC0081"/>
                </a:solidFill>
                <a:latin typeface="Verdana"/>
                <a:cs typeface="Verdana"/>
              </a:rPr>
              <a:t>e</a:t>
            </a:r>
            <a:r>
              <a:rPr sz="6000" spc="-35" dirty="0">
                <a:solidFill>
                  <a:srgbClr val="DC0081"/>
                </a:solidFill>
                <a:latin typeface="Verdana"/>
                <a:cs typeface="Verdana"/>
              </a:rPr>
              <a:t>ntatr</a:t>
            </a:r>
            <a:r>
              <a:rPr sz="6000" spc="-40" dirty="0">
                <a:solidFill>
                  <a:srgbClr val="DC0081"/>
                </a:solidFill>
                <a:latin typeface="Verdana"/>
                <a:cs typeface="Verdana"/>
              </a:rPr>
              <a:t>e</a:t>
            </a:r>
            <a:r>
              <a:rPr sz="6000" spc="-50" dirty="0">
                <a:solidFill>
                  <a:srgbClr val="DC0081"/>
                </a:solidFill>
                <a:latin typeface="Verdana"/>
                <a:cs typeface="Verdana"/>
              </a:rPr>
              <a:t>o</a:t>
            </a:r>
            <a:r>
              <a:rPr sz="6000" spc="-35" dirty="0">
                <a:solidFill>
                  <a:srgbClr val="DC0081"/>
                </a:solidFill>
                <a:latin typeface="Verdana"/>
                <a:cs typeface="Verdana"/>
              </a:rPr>
              <a:t>r</a:t>
            </a:r>
            <a:r>
              <a:rPr sz="6000" spc="-45" dirty="0">
                <a:solidFill>
                  <a:srgbClr val="DC0081"/>
                </a:solidFill>
                <a:latin typeface="Verdana"/>
                <a:cs typeface="Verdana"/>
              </a:rPr>
              <a:t>s</a:t>
            </a:r>
            <a:r>
              <a:rPr sz="6000" dirty="0">
                <a:solidFill>
                  <a:srgbClr val="DC0081"/>
                </a:solidFill>
                <a:latin typeface="Verdana"/>
                <a:cs typeface="Verdana"/>
              </a:rPr>
              <a:t>etti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2509" y="3140964"/>
            <a:ext cx="7629525" cy="1016000"/>
          </a:xfrm>
          <a:prstGeom prst="rect">
            <a:avLst/>
          </a:prstGeom>
          <a:solidFill>
            <a:srgbClr val="FFFF0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90625">
              <a:lnSpc>
                <a:spcPct val="100000"/>
              </a:lnSpc>
            </a:pPr>
            <a:r>
              <a:rPr sz="6000" dirty="0">
                <a:latin typeface="Verdana"/>
                <a:cs typeface="Verdana"/>
              </a:rPr>
              <a:t>G</a:t>
            </a:r>
            <a:r>
              <a:rPr sz="6000" spc="-35" dirty="0">
                <a:latin typeface="Verdana"/>
                <a:cs typeface="Verdana"/>
              </a:rPr>
              <a:t>ale8fu</a:t>
            </a:r>
            <a:r>
              <a:rPr sz="6000" spc="-5" dirty="0">
                <a:latin typeface="Verdana"/>
                <a:cs typeface="Verdana"/>
              </a:rPr>
              <a:t>ilk</a:t>
            </a:r>
            <a:r>
              <a:rPr sz="6000" dirty="0">
                <a:latin typeface="Verdana"/>
                <a:cs typeface="Verdana"/>
              </a:rPr>
              <a:t>a</a:t>
            </a:r>
            <a:r>
              <a:rPr sz="6000" spc="-45" dirty="0">
                <a:latin typeface="Verdana"/>
                <a:cs typeface="Verdana"/>
              </a:rPr>
              <a:t>n</a:t>
            </a:r>
            <a:r>
              <a:rPr sz="6000" spc="-40" dirty="0">
                <a:latin typeface="Verdana"/>
                <a:cs typeface="Verdana"/>
              </a:rPr>
              <a:t>8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7950" y="4500573"/>
            <a:ext cx="7624445" cy="1016000"/>
          </a:xfrm>
          <a:prstGeom prst="rect">
            <a:avLst/>
          </a:prstGeom>
          <a:solidFill>
            <a:srgbClr val="FFFF0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24305">
              <a:lnSpc>
                <a:spcPct val="100000"/>
              </a:lnSpc>
            </a:pPr>
            <a:r>
              <a:rPr sz="6000" spc="-40" dirty="0">
                <a:latin typeface="Verdana"/>
                <a:cs typeface="Verdana"/>
              </a:rPr>
              <a:t>3nta30</a:t>
            </a:r>
            <a:r>
              <a:rPr sz="6000" spc="-35" dirty="0">
                <a:latin typeface="Verdana"/>
                <a:cs typeface="Verdana"/>
              </a:rPr>
              <a:t>r</a:t>
            </a:r>
            <a:r>
              <a:rPr sz="6000" spc="-30" dirty="0">
                <a:latin typeface="Verdana"/>
                <a:cs typeface="Verdana"/>
              </a:rPr>
              <a:t>$etti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4688" y="5774435"/>
            <a:ext cx="2189988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940" y="5774435"/>
            <a:ext cx="694943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0147" y="5774435"/>
            <a:ext cx="978407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3820" y="5774435"/>
            <a:ext cx="693419" cy="920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2503" y="5774435"/>
            <a:ext cx="1967483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45252" y="5774435"/>
            <a:ext cx="693407" cy="920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3935" y="5774435"/>
            <a:ext cx="2999232" cy="920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8431" y="5774435"/>
            <a:ext cx="693407" cy="920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58557" y="5969919"/>
            <a:ext cx="63601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ese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m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pi</a:t>
            </a:r>
            <a:r>
              <a:rPr sz="32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di</a:t>
            </a:r>
            <a:r>
              <a:rPr sz="32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uon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ass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rds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9475" y="355091"/>
            <a:ext cx="3589019" cy="2446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34EE39-03B6-4FF8-8E25-ABE4DDEBC404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7742" y="3199298"/>
            <a:ext cx="754443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90"/>
              </a:lnSpc>
            </a:pPr>
            <a:r>
              <a:rPr sz="4000" spc="-40" dirty="0">
                <a:solidFill>
                  <a:srgbClr val="002060"/>
                </a:solidFill>
                <a:latin typeface="Verdana"/>
                <a:cs typeface="Verdana"/>
              </a:rPr>
              <a:t>m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en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tre</a:t>
            </a:r>
            <a:r>
              <a:rPr sz="4000" spc="4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an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d</a:t>
            </a:r>
            <a:r>
              <a:rPr sz="4000" spc="-65" dirty="0">
                <a:solidFill>
                  <a:srgbClr val="002060"/>
                </a:solidFill>
                <a:latin typeface="Verdana"/>
                <a:cs typeface="Verdana"/>
              </a:rPr>
              <a:t>av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sz="4000" spc="4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n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ella</a:t>
            </a:r>
            <a:r>
              <a:rPr sz="4000" spc="4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rde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nne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1848" y="5702807"/>
            <a:ext cx="2189987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7100" y="5702807"/>
            <a:ext cx="694944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7308" y="5702807"/>
            <a:ext cx="978407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0979" y="5702807"/>
            <a:ext cx="693419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69664" y="5702807"/>
            <a:ext cx="1967484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2411" y="5702807"/>
            <a:ext cx="693407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1096" y="5702807"/>
            <a:ext cx="2999232" cy="920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5592" y="5702807"/>
            <a:ext cx="693407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7741" y="3808803"/>
            <a:ext cx="8837930" cy="250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vid</a:t>
            </a:r>
            <a:r>
              <a:rPr sz="4000" spc="-15" dirty="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sz="4000" spc="4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un</a:t>
            </a:r>
            <a:r>
              <a:rPr sz="4000" spc="4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uo</a:t>
            </a:r>
            <a:r>
              <a:rPr sz="4000" spc="-35" dirty="0">
                <a:solidFill>
                  <a:srgbClr val="002060"/>
                </a:solidFill>
                <a:latin typeface="Verdana"/>
                <a:cs typeface="Verdana"/>
              </a:rPr>
              <a:t>mo</a:t>
            </a:r>
            <a:r>
              <a:rPr sz="4000" spc="40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sz="4000" spc="4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ette</a:t>
            </a:r>
            <a:r>
              <a:rPr sz="4000" spc="4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Verdana"/>
                <a:cs typeface="Verdana"/>
              </a:rPr>
              <a:t>do</a:t>
            </a:r>
            <a:r>
              <a:rPr sz="4000" spc="-25" dirty="0">
                <a:solidFill>
                  <a:srgbClr val="002060"/>
                </a:solidFill>
                <a:latin typeface="Verdana"/>
                <a:cs typeface="Verdana"/>
              </a:rPr>
              <a:t>nne</a:t>
            </a:r>
            <a:endParaRPr sz="4000">
              <a:latin typeface="Verdana"/>
              <a:cs typeface="Verdana"/>
            </a:endParaRPr>
          </a:p>
          <a:p>
            <a:pPr marL="3811270">
              <a:lnSpc>
                <a:spcPct val="100000"/>
              </a:lnSpc>
              <a:spcBef>
                <a:spcPts val="1720"/>
              </a:spcBef>
            </a:pPr>
            <a:r>
              <a:rPr sz="6000" spc="-50" dirty="0">
                <a:solidFill>
                  <a:srgbClr val="002060"/>
                </a:solidFill>
                <a:latin typeface="Verdana"/>
                <a:cs typeface="Verdana"/>
              </a:rPr>
              <a:t>Ma</a:t>
            </a:r>
            <a:r>
              <a:rPr sz="6000" spc="-40" dirty="0">
                <a:solidFill>
                  <a:srgbClr val="002060"/>
                </a:solidFill>
                <a:latin typeface="Verdana"/>
                <a:cs typeface="Verdana"/>
              </a:rPr>
              <a:t>n</a:t>
            </a:r>
            <a:r>
              <a:rPr sz="6000" spc="-195" dirty="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sz="6000" spc="-40" dirty="0">
                <a:solidFill>
                  <a:srgbClr val="002060"/>
                </a:solidFill>
                <a:latin typeface="Verdana"/>
                <a:cs typeface="Verdana"/>
              </a:rPr>
              <a:t>v1</a:t>
            </a:r>
            <a:r>
              <a:rPr sz="6000" spc="-50" dirty="0">
                <a:solidFill>
                  <a:srgbClr val="002060"/>
                </a:solidFill>
                <a:latin typeface="Verdana"/>
                <a:cs typeface="Verdana"/>
              </a:rPr>
              <a:t>u&amp;</a:t>
            </a:r>
            <a:r>
              <a:rPr sz="6000" spc="-40" dirty="0">
                <a:solidFill>
                  <a:srgbClr val="002060"/>
                </a:solidFill>
                <a:latin typeface="Verdana"/>
                <a:cs typeface="Verdana"/>
              </a:rPr>
              <a:t>7</a:t>
            </a:r>
            <a:r>
              <a:rPr sz="6000" dirty="0">
                <a:solidFill>
                  <a:srgbClr val="002060"/>
                </a:solidFill>
                <a:latin typeface="Verdana"/>
                <a:cs typeface="Verdana"/>
              </a:rPr>
              <a:t>d</a:t>
            </a:r>
            <a:endParaRPr sz="6000">
              <a:latin typeface="Verdana"/>
              <a:cs typeface="Verdana"/>
            </a:endParaRPr>
          </a:p>
          <a:p>
            <a:pPr marL="1350010">
              <a:lnSpc>
                <a:spcPts val="3754"/>
              </a:lnSpc>
              <a:spcBef>
                <a:spcPts val="2970"/>
              </a:spcBef>
            </a:pP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ese</a:t>
            </a:r>
            <a:r>
              <a:rPr sz="3200" b="1" spc="5" dirty="0">
                <a:solidFill>
                  <a:srgbClr val="C00000"/>
                </a:solidFill>
                <a:latin typeface="Verdana"/>
                <a:cs typeface="Verdana"/>
              </a:rPr>
              <a:t>m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pi</a:t>
            </a:r>
            <a:r>
              <a:rPr sz="32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di</a:t>
            </a:r>
            <a:r>
              <a:rPr sz="32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uon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3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ass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rds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75" y="355091"/>
            <a:ext cx="3589019" cy="2446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B5EFDDF-5730-4DCA-A875-A61D9BF466A6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996" y="478444"/>
            <a:ext cx="9289023" cy="5400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3132" y="2337816"/>
            <a:ext cx="3115055" cy="1758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00500" y="2667000"/>
            <a:ext cx="246697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740"/>
              </a:lnSpc>
            </a:pPr>
            <a:r>
              <a:rPr sz="2000" b="1" spc="-15" dirty="0" smtClean="0">
                <a:latin typeface="Verdana"/>
                <a:cs typeface="Verdana"/>
              </a:rPr>
              <a:t>C</a:t>
            </a:r>
            <a:r>
              <a:rPr sz="2000" b="1" spc="-30" dirty="0" smtClean="0">
                <a:latin typeface="Verdana"/>
                <a:cs typeface="Verdana"/>
              </a:rPr>
              <a:t>A</a:t>
            </a:r>
            <a:r>
              <a:rPr sz="2000" b="1" spc="-20" dirty="0" smtClean="0">
                <a:latin typeface="Verdana"/>
                <a:cs typeface="Verdana"/>
              </a:rPr>
              <a:t>LO</a:t>
            </a:r>
            <a:r>
              <a:rPr lang="it-IT" sz="2000" b="1" spc="-20" dirty="0" smtClean="0">
                <a:latin typeface="Verdana"/>
                <a:cs typeface="Verdana"/>
              </a:rPr>
              <a:t> del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R</a:t>
            </a:r>
            <a:r>
              <a:rPr sz="2000" b="1" spc="-25" dirty="0">
                <a:latin typeface="Verdana"/>
                <a:cs typeface="Verdana"/>
              </a:rPr>
              <a:t>END</a:t>
            </a:r>
            <a:r>
              <a:rPr sz="2000" b="1" spc="-10" dirty="0">
                <a:latin typeface="Verdana"/>
                <a:cs typeface="Verdana"/>
              </a:rPr>
              <a:t>I</a:t>
            </a:r>
            <a:r>
              <a:rPr sz="2000" b="1" spc="-30" dirty="0">
                <a:latin typeface="Verdana"/>
                <a:cs typeface="Verdana"/>
              </a:rPr>
              <a:t>MEN</a:t>
            </a:r>
            <a:r>
              <a:rPr sz="2000" b="1" spc="-20" dirty="0">
                <a:latin typeface="Verdana"/>
                <a:cs typeface="Verdana"/>
              </a:rPr>
              <a:t>TO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S</a:t>
            </a:r>
            <a:r>
              <a:rPr sz="2000" b="1" spc="-15" dirty="0">
                <a:latin typeface="Verdana"/>
                <a:cs typeface="Verdana"/>
              </a:rPr>
              <a:t>C</a:t>
            </a:r>
            <a:r>
              <a:rPr sz="2000" b="1" spc="-25" dirty="0">
                <a:latin typeface="Verdana"/>
                <a:cs typeface="Verdana"/>
              </a:rPr>
              <a:t>O</a:t>
            </a:r>
            <a:r>
              <a:rPr sz="2000" b="1" spc="-15" dirty="0">
                <a:latin typeface="Verdana"/>
                <a:cs typeface="Verdana"/>
              </a:rPr>
              <a:t>L</a:t>
            </a:r>
            <a:r>
              <a:rPr sz="2000" b="1" spc="-30" dirty="0">
                <a:latin typeface="Verdana"/>
                <a:cs typeface="Verdana"/>
              </a:rPr>
              <a:t>A</a:t>
            </a:r>
            <a:r>
              <a:rPr sz="2000" b="1" spc="-20" dirty="0">
                <a:latin typeface="Verdana"/>
                <a:cs typeface="Verdana"/>
              </a:rPr>
              <a:t>ST</a:t>
            </a:r>
            <a:r>
              <a:rPr sz="2000" b="1" spc="-15" dirty="0">
                <a:latin typeface="Verdana"/>
                <a:cs typeface="Verdana"/>
              </a:rPr>
              <a:t>IC</a:t>
            </a:r>
            <a:r>
              <a:rPr sz="2000" b="1" spc="-25" dirty="0">
                <a:latin typeface="Verdana"/>
                <a:cs typeface="Verdana"/>
              </a:rPr>
              <a:t>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5435" y="3209544"/>
            <a:ext cx="536447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0373" y="1562648"/>
            <a:ext cx="0" cy="804545"/>
          </a:xfrm>
          <a:custGeom>
            <a:avLst/>
            <a:gdLst/>
            <a:ahLst/>
            <a:cxnLst/>
            <a:rect l="l" t="t" r="r" b="b"/>
            <a:pathLst>
              <a:path h="804544">
                <a:moveTo>
                  <a:pt x="0" y="804245"/>
                </a:moveTo>
                <a:lnTo>
                  <a:pt x="0" y="0"/>
                </a:lnTo>
              </a:path>
            </a:pathLst>
          </a:custGeom>
          <a:ln w="42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9523" y="431292"/>
            <a:ext cx="4325111" cy="1324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85504" y="625393"/>
            <a:ext cx="2449830" cy="78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marR="5080" indent="-449580" algn="ctr">
              <a:lnSpc>
                <a:spcPts val="3170"/>
              </a:lnSpc>
            </a:pPr>
            <a:r>
              <a:rPr sz="2400" b="1" spc="-5" dirty="0" smtClean="0">
                <a:latin typeface="Verdana"/>
                <a:cs typeface="Verdana"/>
              </a:rPr>
              <a:t>A</a:t>
            </a:r>
            <a:r>
              <a:rPr sz="2400" b="1" dirty="0" smtClean="0">
                <a:latin typeface="Verdana"/>
                <a:cs typeface="Verdana"/>
              </a:rPr>
              <a:t>BB</a:t>
            </a:r>
            <a:r>
              <a:rPr sz="2400" b="1" spc="-5" dirty="0" smtClean="0">
                <a:latin typeface="Verdana"/>
                <a:cs typeface="Verdana"/>
              </a:rPr>
              <a:t>ANDON</a:t>
            </a:r>
            <a:r>
              <a:rPr lang="it-IT" sz="2400" b="1" spc="-5" dirty="0" smtClean="0">
                <a:latin typeface="Verdana"/>
                <a:cs typeface="Verdana"/>
              </a:rPr>
              <a:t>O</a:t>
            </a:r>
            <a:endParaRPr lang="it-IT" sz="2400" b="1" dirty="0" smtClean="0">
              <a:latin typeface="Verdana"/>
              <a:cs typeface="Verdana"/>
            </a:endParaRPr>
          </a:p>
          <a:p>
            <a:pPr marL="461645" marR="5080" indent="-449580" algn="ctr">
              <a:lnSpc>
                <a:spcPts val="3170"/>
              </a:lnSpc>
            </a:pPr>
            <a:r>
              <a:rPr sz="2400" b="1" spc="-5" dirty="0" smtClean="0">
                <a:latin typeface="Verdana"/>
                <a:cs typeface="Verdana"/>
              </a:rPr>
              <a:t>S</a:t>
            </a:r>
            <a:r>
              <a:rPr sz="2400" b="1" dirty="0" smtClean="0">
                <a:latin typeface="Verdana"/>
                <a:cs typeface="Verdana"/>
              </a:rPr>
              <a:t>C</a:t>
            </a:r>
            <a:r>
              <a:rPr sz="2400" b="1" spc="-5" dirty="0" smtClean="0">
                <a:latin typeface="Verdana"/>
                <a:cs typeface="Verdana"/>
              </a:rPr>
              <a:t>U</a:t>
            </a:r>
            <a:r>
              <a:rPr sz="2400" b="1" spc="-10" dirty="0" smtClean="0">
                <a:latin typeface="Verdana"/>
                <a:cs typeface="Verdana"/>
              </a:rPr>
              <a:t>O</a:t>
            </a:r>
            <a:r>
              <a:rPr sz="2400" b="1" dirty="0" smtClean="0">
                <a:latin typeface="Verdana"/>
                <a:cs typeface="Verdana"/>
              </a:rPr>
              <a:t>LA</a:t>
            </a:r>
            <a:endParaRPr sz="2400" b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9405" y="3178241"/>
            <a:ext cx="309245" cy="635"/>
          </a:xfrm>
          <a:custGeom>
            <a:avLst/>
            <a:gdLst/>
            <a:ahLst/>
            <a:cxnLst/>
            <a:rect l="l" t="t" r="r" b="b"/>
            <a:pathLst>
              <a:path w="309245" h="635">
                <a:moveTo>
                  <a:pt x="0" y="0"/>
                </a:moveTo>
                <a:lnTo>
                  <a:pt x="308945" y="274"/>
                </a:lnTo>
              </a:path>
            </a:pathLst>
          </a:custGeom>
          <a:ln w="42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7228" y="2607560"/>
            <a:ext cx="2913887" cy="1245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33858" y="2824815"/>
            <a:ext cx="2282190" cy="68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ctr">
              <a:lnSpc>
                <a:spcPts val="2840"/>
              </a:lnSpc>
            </a:pPr>
            <a:r>
              <a:rPr sz="2000" b="1" spc="-5" dirty="0">
                <a:latin typeface="Verdana"/>
                <a:cs typeface="Verdana"/>
              </a:rPr>
              <a:t>VI</a:t>
            </a:r>
            <a:r>
              <a:rPr sz="2000" b="1" dirty="0">
                <a:latin typeface="Verdana"/>
                <a:cs typeface="Verdana"/>
              </a:rPr>
              <a:t>OL</a:t>
            </a:r>
            <a:r>
              <a:rPr sz="2000" b="1" spc="-5" dirty="0">
                <a:latin typeface="Verdana"/>
                <a:cs typeface="Verdana"/>
              </a:rPr>
              <a:t>EN</a:t>
            </a:r>
            <a:r>
              <a:rPr sz="2000" b="1" dirty="0">
                <a:latin typeface="Verdana"/>
                <a:cs typeface="Verdana"/>
              </a:rPr>
              <a:t>ZA</a:t>
            </a:r>
            <a:r>
              <a:rPr sz="2000" b="1" spc="2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Verdana"/>
                <a:cs typeface="Verdana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80" dirty="0">
                <a:latin typeface="Verdana"/>
                <a:cs typeface="Verdana"/>
              </a:rPr>
              <a:t>V</a:t>
            </a:r>
            <a:r>
              <a:rPr sz="2000" b="1" spc="-5" dirty="0">
                <a:latin typeface="Verdana"/>
                <a:cs typeface="Verdana"/>
              </a:rPr>
              <a:t>ANDA</a:t>
            </a:r>
            <a:r>
              <a:rPr sz="2000" b="1" dirty="0">
                <a:latin typeface="Verdana"/>
                <a:cs typeface="Verdana"/>
              </a:rPr>
              <a:t>L</a:t>
            </a:r>
            <a:r>
              <a:rPr sz="2000" b="1" spc="-5" dirty="0">
                <a:latin typeface="Verdana"/>
                <a:cs typeface="Verdana"/>
              </a:rPr>
              <a:t>IS</a:t>
            </a:r>
            <a:r>
              <a:rPr sz="2000" b="1" dirty="0">
                <a:latin typeface="Verdana"/>
                <a:cs typeface="Verdana"/>
              </a:rPr>
              <a:t>MO</a:t>
            </a:r>
          </a:p>
        </p:txBody>
      </p:sp>
      <p:sp>
        <p:nvSpPr>
          <p:cNvPr id="15" name="object 15"/>
          <p:cNvSpPr/>
          <p:nvPr/>
        </p:nvSpPr>
        <p:spPr>
          <a:xfrm>
            <a:off x="5243382" y="3987058"/>
            <a:ext cx="27305" cy="666115"/>
          </a:xfrm>
          <a:custGeom>
            <a:avLst/>
            <a:gdLst/>
            <a:ahLst/>
            <a:cxnLst/>
            <a:rect l="l" t="t" r="r" b="b"/>
            <a:pathLst>
              <a:path w="27304" h="666114">
                <a:moveTo>
                  <a:pt x="0" y="0"/>
                </a:moveTo>
                <a:lnTo>
                  <a:pt x="27157" y="666082"/>
                </a:lnTo>
              </a:path>
            </a:pathLst>
          </a:custGeom>
          <a:ln w="42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3111" y="4608576"/>
            <a:ext cx="3461003" cy="1324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5238" y="3178180"/>
            <a:ext cx="456565" cy="635"/>
          </a:xfrm>
          <a:custGeom>
            <a:avLst/>
            <a:gdLst/>
            <a:ahLst/>
            <a:cxnLst/>
            <a:rect l="l" t="t" r="r" b="b"/>
            <a:pathLst>
              <a:path w="456564" h="635">
                <a:moveTo>
                  <a:pt x="456102" y="0"/>
                </a:moveTo>
                <a:lnTo>
                  <a:pt x="0" y="396"/>
                </a:lnTo>
              </a:path>
            </a:pathLst>
          </a:custGeom>
          <a:ln w="42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8" y="2668536"/>
            <a:ext cx="2775203" cy="1159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5603" y="5769864"/>
            <a:ext cx="775703" cy="10302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71700" y="5105400"/>
            <a:ext cx="5943600" cy="1284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990" marR="53340" indent="-193675" algn="ctr">
              <a:lnSpc>
                <a:spcPts val="3170"/>
              </a:lnSpc>
            </a:pPr>
            <a:r>
              <a:rPr sz="2400" b="1" spc="-5" dirty="0">
                <a:latin typeface="Verdana"/>
                <a:cs typeface="Verdana"/>
              </a:rPr>
              <a:t>A</a:t>
            </a:r>
            <a:r>
              <a:rPr sz="2400" b="1" dirty="0">
                <a:latin typeface="Verdana"/>
                <a:cs typeface="Verdana"/>
              </a:rPr>
              <a:t>B</a:t>
            </a:r>
            <a:r>
              <a:rPr sz="2400" b="1" spc="-5" dirty="0">
                <a:latin typeface="Verdana"/>
                <a:cs typeface="Verdana"/>
              </a:rPr>
              <a:t>US</a:t>
            </a:r>
            <a:r>
              <a:rPr sz="2400" b="1" dirty="0">
                <a:latin typeface="Verdana"/>
                <a:cs typeface="Verdana"/>
              </a:rPr>
              <a:t>O</a:t>
            </a:r>
            <a:r>
              <a:rPr sz="2400" b="1" spc="2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Verdana"/>
                <a:cs typeface="Verdana"/>
              </a:rPr>
              <a:t>DI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Verdana"/>
                <a:cs typeface="Verdana"/>
              </a:rPr>
              <a:t>A</a:t>
            </a:r>
            <a:r>
              <a:rPr sz="2400" b="1" spc="-25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C</a:t>
            </a:r>
            <a:r>
              <a:rPr sz="2400" b="1" spc="-10" dirty="0">
                <a:latin typeface="Verdana"/>
                <a:cs typeface="Verdana"/>
              </a:rPr>
              <a:t>OOL</a:t>
            </a:r>
            <a:endParaRPr sz="2400" b="1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2525"/>
              </a:spcBef>
            </a:pPr>
            <a:r>
              <a:rPr lang="it-IT" sz="3600" b="1" dirty="0" smtClean="0">
                <a:solidFill>
                  <a:srgbClr val="C00000"/>
                </a:solidFill>
                <a:latin typeface="Verdana"/>
                <a:cs typeface="Verdana"/>
              </a:rPr>
              <a:t>Possibili </a:t>
            </a:r>
            <a:r>
              <a:rPr sz="3600" b="1" dirty="0" err="1" smtClean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600" b="1" spc="-5" dirty="0" err="1" smtClean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600" b="1" spc="-25" dirty="0" err="1" smtClean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600" b="1" dirty="0" err="1" smtClean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3600" b="1" spc="-10" dirty="0" err="1" smtClean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spc="-30" dirty="0" err="1" smtClean="0">
                <a:solidFill>
                  <a:srgbClr val="C00000"/>
                </a:solidFill>
                <a:latin typeface="Verdana"/>
                <a:cs typeface="Verdana"/>
              </a:rPr>
              <a:t>emi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5722" y="2837889"/>
            <a:ext cx="1741170" cy="65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5080" indent="-24765" algn="ctr">
              <a:lnSpc>
                <a:spcPts val="2740"/>
              </a:lnSpc>
            </a:pPr>
            <a:r>
              <a:rPr sz="2000" b="1" spc="-25" dirty="0">
                <a:latin typeface="Verdana"/>
                <a:cs typeface="Verdana"/>
              </a:rPr>
              <a:t>C</a:t>
            </a:r>
            <a:r>
              <a:rPr sz="2000" b="1" spc="-20" dirty="0">
                <a:latin typeface="Verdana"/>
                <a:cs typeface="Verdana"/>
              </a:rPr>
              <a:t>ONFL</a:t>
            </a:r>
            <a:r>
              <a:rPr sz="2000" b="1" spc="-10" dirty="0">
                <a:latin typeface="Verdana"/>
                <a:cs typeface="Verdana"/>
              </a:rPr>
              <a:t>I</a:t>
            </a:r>
            <a:r>
              <a:rPr sz="2000" b="1" spc="-110" dirty="0">
                <a:latin typeface="Verdana"/>
                <a:cs typeface="Verdana"/>
              </a:rPr>
              <a:t>T</a:t>
            </a:r>
            <a:r>
              <a:rPr sz="2000" b="1" spc="-25" dirty="0">
                <a:latin typeface="Verdana"/>
                <a:cs typeface="Verdana"/>
              </a:rPr>
              <a:t>T</a:t>
            </a:r>
            <a:r>
              <a:rPr sz="2000" b="1" spc="-15" dirty="0">
                <a:latin typeface="Verdana"/>
                <a:cs typeface="Verdana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30" dirty="0">
                <a:latin typeface="Verdana"/>
                <a:cs typeface="Verdana"/>
              </a:rPr>
              <a:t>F</a:t>
            </a:r>
            <a:r>
              <a:rPr sz="2000" b="1" spc="-25" dirty="0">
                <a:latin typeface="Verdana"/>
                <a:cs typeface="Verdana"/>
              </a:rPr>
              <a:t>AM</a:t>
            </a:r>
            <a:r>
              <a:rPr sz="2000" b="1" spc="-10" dirty="0">
                <a:latin typeface="Verdana"/>
                <a:cs typeface="Verdana"/>
              </a:rPr>
              <a:t>I</a:t>
            </a:r>
            <a:r>
              <a:rPr sz="2000" b="1" spc="-15" dirty="0">
                <a:latin typeface="Verdana"/>
                <a:cs typeface="Verdana"/>
              </a:rPr>
              <a:t>L</a:t>
            </a:r>
            <a:r>
              <a:rPr sz="2000" b="1" spc="-10" dirty="0">
                <a:latin typeface="Verdana"/>
                <a:cs typeface="Verdana"/>
              </a:rPr>
              <a:t>I</a:t>
            </a:r>
            <a:r>
              <a:rPr sz="2000" b="1" spc="-25" dirty="0">
                <a:latin typeface="Verdana"/>
                <a:cs typeface="Verdana"/>
              </a:rPr>
              <a:t>A</a:t>
            </a:r>
            <a:r>
              <a:rPr sz="2000" b="1" spc="-15" dirty="0">
                <a:latin typeface="Verdana"/>
                <a:cs typeface="Verdana"/>
              </a:rPr>
              <a:t>RI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23" name="Segnaposto data 2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1096B5-446C-486F-82B7-92A85CF01AD8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959" rIns="0" bIns="0" rtlCol="0">
            <a:spAutoFit/>
          </a:bodyPr>
          <a:lstStyle/>
          <a:p>
            <a:pPr>
              <a:lnSpc>
                <a:spcPts val="2110"/>
              </a:lnSpc>
            </a:pPr>
            <a:r>
              <a:rPr spc="-55" dirty="0"/>
              <a:t>P</a:t>
            </a:r>
            <a:r>
              <a:rPr spc="-15" dirty="0"/>
              <a:t>assw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d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Verdana"/>
                <a:cs typeface="Verdana"/>
              </a:rPr>
              <a:t>9</a:t>
            </a:r>
            <a:r>
              <a:rPr b="1" spc="175" dirty="0">
                <a:latin typeface="Times New Roman"/>
                <a:cs typeface="Times New Roman"/>
              </a:rPr>
              <a:t> </a:t>
            </a:r>
            <a:r>
              <a:rPr spc="-15" dirty="0"/>
              <a:t>ca</a:t>
            </a:r>
            <a:r>
              <a:rPr spc="-50" dirty="0"/>
              <a:t>r</a:t>
            </a:r>
            <a:r>
              <a:rPr spc="-15" dirty="0"/>
              <a:t>att</a:t>
            </a:r>
            <a:r>
              <a:rPr spc="-25" dirty="0"/>
              <a:t>e</a:t>
            </a:r>
            <a:r>
              <a:rPr spc="-10" dirty="0"/>
              <a:t>r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766" y="1495276"/>
            <a:ext cx="2040889" cy="22860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accata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027" y="2214558"/>
            <a:ext cx="7144384" cy="101600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4525010">
              <a:lnSpc>
                <a:spcPct val="150000"/>
              </a:lnSpc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assw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r>
              <a:rPr sz="18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att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accata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orni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027" y="3500439"/>
            <a:ext cx="7144384" cy="175450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4338955">
              <a:lnSpc>
                <a:spcPct val="150000"/>
              </a:lnSpc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assw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42</a:t>
            </a:r>
            <a:r>
              <a:rPr sz="18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att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accata</a:t>
            </a:r>
            <a:r>
              <a:rPr sz="18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178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.28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000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00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orni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2951" y="5826251"/>
            <a:ext cx="2906268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4484" y="5826251"/>
            <a:ext cx="694944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4691" y="5826251"/>
            <a:ext cx="978408" cy="92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8364" y="5826251"/>
            <a:ext cx="694943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8571" y="5826251"/>
            <a:ext cx="1405128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8964" y="5826251"/>
            <a:ext cx="693419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7647" y="5826251"/>
            <a:ext cx="2758440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1352" y="5826251"/>
            <a:ext cx="693407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45755" y="6021961"/>
            <a:ext cx="62744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esis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enz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2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di</a:t>
            </a:r>
            <a:r>
              <a:rPr sz="32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un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3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ass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w</a:t>
            </a:r>
            <a:r>
              <a:rPr sz="32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C00000"/>
                </a:solidFill>
                <a:latin typeface="Verdana"/>
                <a:cs typeface="Verdana"/>
              </a:rPr>
              <a:t>rd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90916" y="1388364"/>
            <a:ext cx="1571243" cy="4178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EAEF257-94C7-4210-BC8D-9BF938E2DBD5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955" y="633983"/>
            <a:ext cx="3846576" cy="5611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008" y="843930"/>
            <a:ext cx="3240359" cy="5005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015" y="831948"/>
            <a:ext cx="3249930" cy="5015230"/>
          </a:xfrm>
          <a:custGeom>
            <a:avLst/>
            <a:gdLst/>
            <a:ahLst/>
            <a:cxnLst/>
            <a:rect l="l" t="t" r="r" b="b"/>
            <a:pathLst>
              <a:path w="3249929" h="5015230">
                <a:moveTo>
                  <a:pt x="0" y="5014721"/>
                </a:moveTo>
                <a:lnTo>
                  <a:pt x="3249868" y="5014721"/>
                </a:lnTo>
                <a:lnTo>
                  <a:pt x="3249868" y="0"/>
                </a:lnTo>
                <a:lnTo>
                  <a:pt x="0" y="0"/>
                </a:lnTo>
                <a:lnTo>
                  <a:pt x="0" y="5014721"/>
                </a:lnTo>
                <a:close/>
              </a:path>
            </a:pathLst>
          </a:custGeom>
          <a:ln w="9524">
            <a:solidFill>
              <a:srgbClr val="1B18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33560" y="1422362"/>
            <a:ext cx="517461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i="1" spc="-30" dirty="0">
                <a:latin typeface="Verdana"/>
                <a:cs typeface="Verdana"/>
              </a:rPr>
              <a:t>«</a:t>
            </a:r>
            <a:r>
              <a:rPr sz="3600" i="1" spc="-25" dirty="0">
                <a:latin typeface="Verdana"/>
                <a:cs typeface="Verdana"/>
              </a:rPr>
              <a:t>La</a:t>
            </a:r>
            <a:r>
              <a:rPr sz="3600" i="1" spc="37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m</a:t>
            </a:r>
            <a:r>
              <a:rPr sz="3600" i="1" spc="-30" dirty="0">
                <a:latin typeface="Verdana"/>
                <a:cs typeface="Verdana"/>
              </a:rPr>
              <a:t>a</a:t>
            </a:r>
            <a:r>
              <a:rPr sz="3600" i="1" spc="-35" dirty="0">
                <a:latin typeface="Verdana"/>
                <a:cs typeface="Verdana"/>
              </a:rPr>
              <a:t>gg</a:t>
            </a:r>
            <a:r>
              <a:rPr sz="3600" i="1" spc="-5" dirty="0">
                <a:latin typeface="Verdana"/>
                <a:cs typeface="Verdana"/>
              </a:rPr>
              <a:t>io</a:t>
            </a:r>
            <a:r>
              <a:rPr sz="3600" i="1" spc="-20" dirty="0">
                <a:latin typeface="Verdana"/>
                <a:cs typeface="Verdana"/>
              </a:rPr>
              <a:t>r</a:t>
            </a:r>
            <a:r>
              <a:rPr sz="3600" i="1" spc="38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p</a:t>
            </a:r>
            <a:r>
              <a:rPr sz="3600" i="1" spc="-25" dirty="0">
                <a:latin typeface="Verdana"/>
                <a:cs typeface="Verdana"/>
              </a:rPr>
              <a:t>arte</a:t>
            </a:r>
            <a:r>
              <a:rPr sz="3600" i="1" spc="-1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d</a:t>
            </a:r>
            <a:r>
              <a:rPr sz="3600" i="1" spc="-25" dirty="0">
                <a:latin typeface="Verdana"/>
                <a:cs typeface="Verdana"/>
              </a:rPr>
              <a:t>e</a:t>
            </a:r>
            <a:r>
              <a:rPr sz="3600" i="1" spc="-5" dirty="0">
                <a:latin typeface="Verdana"/>
                <a:cs typeface="Verdana"/>
              </a:rPr>
              <a:t>ll</a:t>
            </a:r>
            <a:r>
              <a:rPr sz="3600" i="1" dirty="0">
                <a:latin typeface="Verdana"/>
                <a:cs typeface="Verdana"/>
              </a:rPr>
              <a:t>e</a:t>
            </a:r>
            <a:r>
              <a:rPr sz="3600" i="1" spc="37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p</a:t>
            </a:r>
            <a:r>
              <a:rPr sz="3600" i="1" spc="-25" dirty="0">
                <a:latin typeface="Verdana"/>
                <a:cs typeface="Verdana"/>
              </a:rPr>
              <a:t>ass</a:t>
            </a:r>
            <a:r>
              <a:rPr sz="3600" i="1" spc="-30" dirty="0">
                <a:latin typeface="Verdana"/>
                <a:cs typeface="Verdana"/>
              </a:rPr>
              <a:t>w</a:t>
            </a:r>
            <a:r>
              <a:rPr sz="3600" i="1" spc="-25" dirty="0">
                <a:latin typeface="Verdana"/>
                <a:cs typeface="Verdana"/>
              </a:rPr>
              <a:t>or</a:t>
            </a:r>
            <a:r>
              <a:rPr sz="3600" i="1" dirty="0">
                <a:latin typeface="Verdana"/>
                <a:cs typeface="Verdana"/>
              </a:rPr>
              <a:t>d</a:t>
            </a:r>
            <a:r>
              <a:rPr sz="3600" i="1" spc="360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che</a:t>
            </a:r>
            <a:r>
              <a:rPr sz="3600" i="1" spc="-10" dirty="0">
                <a:latin typeface="Times New Roman"/>
                <a:cs typeface="Times New Roman"/>
              </a:rPr>
              <a:t> </a:t>
            </a:r>
            <a:r>
              <a:rPr sz="3600" i="1" spc="-30" dirty="0">
                <a:latin typeface="Verdana"/>
                <a:cs typeface="Verdana"/>
              </a:rPr>
              <a:t>v</a:t>
            </a:r>
            <a:r>
              <a:rPr sz="3600" i="1" spc="-25" dirty="0">
                <a:latin typeface="Verdana"/>
                <a:cs typeface="Verdana"/>
              </a:rPr>
              <a:t>en</a:t>
            </a:r>
            <a:r>
              <a:rPr sz="3600" i="1" spc="-35" dirty="0">
                <a:latin typeface="Verdana"/>
                <a:cs typeface="Verdana"/>
              </a:rPr>
              <a:t>g</a:t>
            </a:r>
            <a:r>
              <a:rPr sz="3600" i="1" spc="-25" dirty="0">
                <a:latin typeface="Verdana"/>
                <a:cs typeface="Verdana"/>
              </a:rPr>
              <a:t>ono</a:t>
            </a:r>
            <a:r>
              <a:rPr sz="3600" i="1" spc="370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rub</a:t>
            </a:r>
            <a:r>
              <a:rPr sz="3600" i="1" spc="-30" dirty="0">
                <a:latin typeface="Verdana"/>
                <a:cs typeface="Verdana"/>
              </a:rPr>
              <a:t>a</a:t>
            </a:r>
            <a:r>
              <a:rPr sz="3600" i="1" spc="-5" dirty="0">
                <a:latin typeface="Verdana"/>
                <a:cs typeface="Verdana"/>
              </a:rPr>
              <a:t>t</a:t>
            </a:r>
            <a:r>
              <a:rPr sz="3600" i="1" spc="-25" dirty="0">
                <a:latin typeface="Verdana"/>
                <a:cs typeface="Verdana"/>
              </a:rPr>
              <a:t>e</a:t>
            </a:r>
            <a:r>
              <a:rPr sz="3600" i="1" spc="350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sono</a:t>
            </a:r>
            <a:r>
              <a:rPr sz="3600" i="1" spc="-10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scr</a:t>
            </a:r>
            <a:r>
              <a:rPr sz="3600" i="1" spc="-5" dirty="0">
                <a:latin typeface="Verdana"/>
                <a:cs typeface="Verdana"/>
              </a:rPr>
              <a:t>itt</a:t>
            </a:r>
            <a:r>
              <a:rPr sz="3600" i="1" dirty="0">
                <a:latin typeface="Verdana"/>
                <a:cs typeface="Verdana"/>
              </a:rPr>
              <a:t>e</a:t>
            </a:r>
            <a:r>
              <a:rPr sz="3600" i="1" spc="37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d</a:t>
            </a:r>
            <a:r>
              <a:rPr sz="3600" i="1" spc="-25" dirty="0">
                <a:latin typeface="Verdana"/>
                <a:cs typeface="Verdana"/>
              </a:rPr>
              <a:t>a</a:t>
            </a:r>
            <a:r>
              <a:rPr sz="3600" i="1" spc="35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q</a:t>
            </a:r>
            <a:r>
              <a:rPr sz="3600" i="1" spc="-25" dirty="0">
                <a:latin typeface="Verdana"/>
                <a:cs typeface="Verdana"/>
              </a:rPr>
              <a:t>ualche</a:t>
            </a:r>
            <a:r>
              <a:rPr sz="3600" i="1" spc="-1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p</a:t>
            </a:r>
            <a:r>
              <a:rPr sz="3600" i="1" spc="-25" dirty="0">
                <a:latin typeface="Verdana"/>
                <a:cs typeface="Verdana"/>
              </a:rPr>
              <a:t>arte</a:t>
            </a:r>
            <a:r>
              <a:rPr sz="3600" i="1" spc="360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o</a:t>
            </a:r>
            <a:r>
              <a:rPr sz="3600" i="1" spc="355" dirty="0">
                <a:latin typeface="Times New Roman"/>
                <a:cs typeface="Times New Roman"/>
              </a:rPr>
              <a:t> </a:t>
            </a:r>
            <a:r>
              <a:rPr sz="3600" i="1" spc="-30" dirty="0">
                <a:latin typeface="Verdana"/>
                <a:cs typeface="Verdana"/>
              </a:rPr>
              <a:t>so</a:t>
            </a:r>
            <a:r>
              <a:rPr sz="3600" i="1" spc="-25" dirty="0">
                <a:latin typeface="Verdana"/>
                <a:cs typeface="Verdana"/>
              </a:rPr>
              <a:t>no</a:t>
            </a:r>
            <a:r>
              <a:rPr sz="3600" i="1" spc="370" dirty="0">
                <a:latin typeface="Times New Roman"/>
                <a:cs typeface="Times New Roman"/>
              </a:rPr>
              <a:t> </a:t>
            </a:r>
            <a:r>
              <a:rPr sz="3600" i="1" spc="-30" dirty="0">
                <a:latin typeface="Verdana"/>
                <a:cs typeface="Verdana"/>
              </a:rPr>
              <a:t>co</a:t>
            </a:r>
            <a:r>
              <a:rPr sz="3600" i="1" spc="-25" dirty="0">
                <a:latin typeface="Verdana"/>
                <a:cs typeface="Verdana"/>
              </a:rPr>
              <a:t>nf</a:t>
            </a:r>
            <a:r>
              <a:rPr sz="3600" i="1" spc="-5" dirty="0">
                <a:latin typeface="Verdana"/>
                <a:cs typeface="Verdana"/>
              </a:rPr>
              <a:t>i</a:t>
            </a:r>
            <a:r>
              <a:rPr sz="3600" i="1" dirty="0">
                <a:latin typeface="Verdana"/>
                <a:cs typeface="Verdana"/>
              </a:rPr>
              <a:t>d</a:t>
            </a:r>
            <a:r>
              <a:rPr sz="3600" i="1" spc="-25" dirty="0">
                <a:latin typeface="Verdana"/>
                <a:cs typeface="Verdana"/>
              </a:rPr>
              <a:t>ate</a:t>
            </a:r>
            <a:r>
              <a:rPr sz="3600" i="1" spc="-15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a</a:t>
            </a:r>
            <a:r>
              <a:rPr sz="3600" i="1" spc="35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Verdana"/>
                <a:cs typeface="Verdana"/>
              </a:rPr>
              <a:t>p</a:t>
            </a:r>
            <a:r>
              <a:rPr sz="3600" i="1" spc="-25" dirty="0">
                <a:latin typeface="Verdana"/>
                <a:cs typeface="Verdana"/>
              </a:rPr>
              <a:t>ersone</a:t>
            </a:r>
            <a:r>
              <a:rPr sz="3600" i="1" spc="375" dirty="0">
                <a:latin typeface="Times New Roman"/>
                <a:cs typeface="Times New Roman"/>
              </a:rPr>
              <a:t> </a:t>
            </a:r>
            <a:r>
              <a:rPr sz="3600" i="1" spc="-25" dirty="0">
                <a:latin typeface="Verdana"/>
                <a:cs typeface="Verdana"/>
              </a:rPr>
              <a:t>che</a:t>
            </a:r>
            <a:r>
              <a:rPr sz="3600" i="1" spc="360" dirty="0">
                <a:latin typeface="Times New Roman"/>
                <a:cs typeface="Times New Roman"/>
              </a:rPr>
              <a:t> </a:t>
            </a:r>
            <a:r>
              <a:rPr sz="3600" i="1" dirty="0" err="1">
                <a:latin typeface="Verdana"/>
                <a:cs typeface="Verdana"/>
              </a:rPr>
              <a:t>p</a:t>
            </a:r>
            <a:r>
              <a:rPr sz="3600" i="1" spc="-25" dirty="0" err="1">
                <a:latin typeface="Verdana"/>
                <a:cs typeface="Verdana"/>
              </a:rPr>
              <a:t>arlano</a:t>
            </a:r>
            <a:r>
              <a:rPr sz="3600" i="1" spc="-10" dirty="0">
                <a:latin typeface="Times New Roman"/>
                <a:cs typeface="Times New Roman"/>
              </a:rPr>
              <a:t> </a:t>
            </a:r>
            <a:r>
              <a:rPr sz="3600" i="1" spc="-5" dirty="0" err="1" smtClean="0">
                <a:latin typeface="Verdana"/>
                <a:cs typeface="Verdana"/>
              </a:rPr>
              <a:t>t</a:t>
            </a:r>
            <a:r>
              <a:rPr sz="3600" i="1" dirty="0" err="1" smtClean="0">
                <a:latin typeface="Verdana"/>
                <a:cs typeface="Verdana"/>
              </a:rPr>
              <a:t>roppo</a:t>
            </a:r>
            <a:r>
              <a:rPr sz="3600" i="1" spc="-25" dirty="0" smtClean="0">
                <a:latin typeface="Verdana"/>
                <a:cs typeface="Verdana"/>
              </a:rPr>
              <a:t>»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5F9F079-D135-465D-BF93-515834160517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55" y="482339"/>
            <a:ext cx="9433038" cy="5864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5E7545F-7915-461F-8711-D6185F94B64C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714" y="513625"/>
            <a:ext cx="917378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77720">
              <a:lnSpc>
                <a:spcPct val="100000"/>
              </a:lnSpc>
            </a:pP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egu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6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600" b="1" spc="-30" dirty="0">
                <a:solidFill>
                  <a:srgbClr val="FF0000"/>
                </a:solidFill>
                <a:latin typeface="Verdana"/>
                <a:cs typeface="Verdana"/>
              </a:rPr>
              <a:t>em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re</a:t>
            </a:r>
            <a:r>
              <a:rPr sz="36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6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  <a:r>
              <a:rPr sz="36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Verdana"/>
                <a:cs typeface="Verdana"/>
              </a:rPr>
              <a:t>“</a:t>
            </a:r>
            <a:r>
              <a:rPr sz="3600" b="1" spc="-12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600" b="1" dirty="0">
                <a:solidFill>
                  <a:srgbClr val="FF0000"/>
                </a:solidFill>
                <a:latin typeface="Verdana"/>
                <a:cs typeface="Verdana"/>
              </a:rPr>
              <a:t>”: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it-IT" sz="3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2077720">
              <a:lnSpc>
                <a:spcPct val="100000"/>
              </a:lnSpc>
            </a:pPr>
            <a:endParaRPr lang="it-IT" sz="3600" b="1" spc="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2077720">
              <a:lnSpc>
                <a:spcPct val="100000"/>
              </a:lnSpc>
            </a:pPr>
            <a:r>
              <a:rPr sz="3600" b="1" spc="5" dirty="0" err="1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600" spc="-5" dirty="0" err="1" smtClean="0">
                <a:latin typeface="Verdana"/>
                <a:cs typeface="Verdana"/>
              </a:rPr>
              <a:t>is</a:t>
            </a:r>
            <a:r>
              <a:rPr sz="3600" dirty="0" err="1" smtClean="0">
                <a:latin typeface="Verdana"/>
                <a:cs typeface="Verdana"/>
              </a:rPr>
              <a:t>p</a:t>
            </a:r>
            <a:r>
              <a:rPr sz="3600" spc="-25" dirty="0" err="1" smtClean="0">
                <a:latin typeface="Verdana"/>
                <a:cs typeface="Verdana"/>
              </a:rPr>
              <a:t>e</a:t>
            </a:r>
            <a:r>
              <a:rPr sz="3600" spc="-5" dirty="0" err="1" smtClean="0">
                <a:latin typeface="Verdana"/>
                <a:cs typeface="Verdana"/>
              </a:rPr>
              <a:t>tt</a:t>
            </a:r>
            <a:r>
              <a:rPr sz="3600" dirty="0" err="1" smtClean="0">
                <a:latin typeface="Verdana"/>
                <a:cs typeface="Verdana"/>
              </a:rPr>
              <a:t>o</a:t>
            </a:r>
            <a:r>
              <a:rPr sz="3600" spc="350" dirty="0" smtClean="0">
                <a:latin typeface="Times New Roman"/>
                <a:cs typeface="Times New Roman"/>
              </a:rPr>
              <a:t> </a:t>
            </a:r>
            <a:r>
              <a:rPr sz="3600" dirty="0">
                <a:latin typeface="Verdana"/>
                <a:cs typeface="Verdana"/>
              </a:rPr>
              <a:t>p</a:t>
            </a:r>
            <a:r>
              <a:rPr sz="3600" spc="-20" dirty="0">
                <a:latin typeface="Verdana"/>
                <a:cs typeface="Verdana"/>
              </a:rPr>
              <a:t>er</a:t>
            </a:r>
            <a:r>
              <a:rPr sz="3600" spc="35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Verdana"/>
                <a:cs typeface="Verdana"/>
              </a:rPr>
              <a:t>t</a:t>
            </a:r>
            <a:r>
              <a:rPr sz="3600" spc="-25" dirty="0">
                <a:latin typeface="Verdana"/>
                <a:cs typeface="Verdana"/>
              </a:rPr>
              <a:t>e</a:t>
            </a:r>
            <a:r>
              <a:rPr sz="3600" spc="36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Verdana"/>
                <a:cs typeface="Verdana"/>
              </a:rPr>
              <a:t>stess</a:t>
            </a:r>
            <a:r>
              <a:rPr sz="3600" spc="-75" dirty="0">
                <a:latin typeface="Verdana"/>
                <a:cs typeface="Verdana"/>
              </a:rPr>
              <a:t>o</a:t>
            </a:r>
            <a:r>
              <a:rPr sz="3600" spc="-15" dirty="0">
                <a:latin typeface="Verdana"/>
                <a:cs typeface="Verdana"/>
              </a:rPr>
              <a:t>,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600" spc="-5" dirty="0">
                <a:latin typeface="Verdana"/>
                <a:cs typeface="Verdana"/>
              </a:rPr>
              <a:t>is</a:t>
            </a:r>
            <a:r>
              <a:rPr sz="3600" dirty="0">
                <a:latin typeface="Verdana"/>
                <a:cs typeface="Verdana"/>
              </a:rPr>
              <a:t>p</a:t>
            </a:r>
            <a:r>
              <a:rPr sz="3600" spc="-25" dirty="0">
                <a:latin typeface="Verdana"/>
                <a:cs typeface="Verdana"/>
              </a:rPr>
              <a:t>e</a:t>
            </a:r>
            <a:r>
              <a:rPr sz="3600" spc="-5" dirty="0">
                <a:latin typeface="Verdana"/>
                <a:cs typeface="Verdana"/>
              </a:rPr>
              <a:t>tt</a:t>
            </a:r>
            <a:r>
              <a:rPr sz="3600" dirty="0">
                <a:latin typeface="Verdana"/>
                <a:cs typeface="Verdana"/>
              </a:rPr>
              <a:t>o</a:t>
            </a:r>
            <a:r>
              <a:rPr sz="3600" spc="3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Verdana"/>
                <a:cs typeface="Verdana"/>
              </a:rPr>
              <a:t>p</a:t>
            </a:r>
            <a:r>
              <a:rPr sz="3600" spc="-20" dirty="0">
                <a:latin typeface="Verdana"/>
                <a:cs typeface="Verdana"/>
              </a:rPr>
              <a:t>er</a:t>
            </a:r>
            <a:r>
              <a:rPr sz="3600" spc="3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Verdana"/>
                <a:cs typeface="Verdana"/>
              </a:rPr>
              <a:t>g</a:t>
            </a:r>
            <a:r>
              <a:rPr sz="3600" spc="-10" dirty="0">
                <a:latin typeface="Verdana"/>
                <a:cs typeface="Verdana"/>
              </a:rPr>
              <a:t>l</a:t>
            </a:r>
            <a:r>
              <a:rPr sz="3600" dirty="0">
                <a:latin typeface="Verdana"/>
                <a:cs typeface="Verdana"/>
              </a:rPr>
              <a:t>i</a:t>
            </a:r>
            <a:r>
              <a:rPr sz="3600" spc="36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Verdana"/>
                <a:cs typeface="Verdana"/>
              </a:rPr>
              <a:t>alt</a:t>
            </a:r>
            <a:r>
              <a:rPr sz="3600" spc="-30" dirty="0">
                <a:latin typeface="Verdana"/>
                <a:cs typeface="Verdana"/>
              </a:rPr>
              <a:t>r</a:t>
            </a:r>
            <a:r>
              <a:rPr sz="3600" spc="-10" dirty="0">
                <a:latin typeface="Verdana"/>
                <a:cs typeface="Verdana"/>
              </a:rPr>
              <a:t>i,</a:t>
            </a:r>
            <a:endParaRPr sz="36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3600" b="1" spc="-8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600" spc="-25" dirty="0">
                <a:latin typeface="Verdana"/>
                <a:cs typeface="Verdana"/>
              </a:rPr>
              <a:t>e</a:t>
            </a:r>
            <a:r>
              <a:rPr sz="3600" spc="-5" dirty="0">
                <a:latin typeface="Verdana"/>
                <a:cs typeface="Verdana"/>
              </a:rPr>
              <a:t>s</a:t>
            </a:r>
            <a:r>
              <a:rPr sz="3600" dirty="0">
                <a:latin typeface="Verdana"/>
                <a:cs typeface="Verdana"/>
              </a:rPr>
              <a:t>p</a:t>
            </a:r>
            <a:r>
              <a:rPr sz="3600" spc="-30" dirty="0">
                <a:latin typeface="Verdana"/>
                <a:cs typeface="Verdana"/>
              </a:rPr>
              <a:t>o</a:t>
            </a:r>
            <a:r>
              <a:rPr sz="3600" spc="-25" dirty="0">
                <a:latin typeface="Verdana"/>
                <a:cs typeface="Verdana"/>
              </a:rPr>
              <a:t>n</a:t>
            </a:r>
            <a:r>
              <a:rPr sz="3600" spc="-30" dirty="0">
                <a:latin typeface="Verdana"/>
                <a:cs typeface="Verdana"/>
              </a:rPr>
              <a:t>sa</a:t>
            </a:r>
            <a:r>
              <a:rPr sz="3600" spc="-25" dirty="0">
                <a:latin typeface="Verdana"/>
                <a:cs typeface="Verdana"/>
              </a:rPr>
              <a:t>b</a:t>
            </a:r>
            <a:r>
              <a:rPr sz="3600" spc="-10" dirty="0">
                <a:latin typeface="Verdana"/>
                <a:cs typeface="Verdana"/>
              </a:rPr>
              <a:t>ilit</a:t>
            </a:r>
            <a:r>
              <a:rPr sz="3600" dirty="0">
                <a:latin typeface="Verdana"/>
                <a:cs typeface="Verdana"/>
              </a:rPr>
              <a:t>à</a:t>
            </a:r>
            <a:r>
              <a:rPr sz="3600" spc="3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Verdana"/>
                <a:cs typeface="Verdana"/>
              </a:rPr>
              <a:t>p</a:t>
            </a:r>
            <a:r>
              <a:rPr sz="3600" spc="-20" dirty="0">
                <a:latin typeface="Verdana"/>
                <a:cs typeface="Verdana"/>
              </a:rPr>
              <a:t>er</a:t>
            </a:r>
            <a:r>
              <a:rPr sz="3600" spc="35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Verdana"/>
                <a:cs typeface="Verdana"/>
              </a:rPr>
              <a:t>l</a:t>
            </a:r>
            <a:r>
              <a:rPr sz="3600" spc="-25" dirty="0">
                <a:latin typeface="Verdana"/>
                <a:cs typeface="Verdana"/>
              </a:rPr>
              <a:t>e</a:t>
            </a:r>
            <a:r>
              <a:rPr sz="3600" spc="36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Verdana"/>
                <a:cs typeface="Verdana"/>
              </a:rPr>
              <a:t>t</a:t>
            </a:r>
            <a:r>
              <a:rPr sz="3600" spc="-25" dirty="0">
                <a:latin typeface="Verdana"/>
                <a:cs typeface="Verdana"/>
              </a:rPr>
              <a:t>ue</a:t>
            </a:r>
            <a:r>
              <a:rPr sz="3600" spc="36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Verdana"/>
                <a:cs typeface="Verdana"/>
              </a:rPr>
              <a:t>a</a:t>
            </a:r>
            <a:r>
              <a:rPr sz="3600" dirty="0">
                <a:latin typeface="Verdana"/>
                <a:cs typeface="Verdana"/>
              </a:rPr>
              <a:t>z</a:t>
            </a:r>
            <a:r>
              <a:rPr sz="3600" spc="-5" dirty="0">
                <a:latin typeface="Verdana"/>
                <a:cs typeface="Verdana"/>
              </a:rPr>
              <a:t>i</a:t>
            </a:r>
            <a:r>
              <a:rPr sz="3600" spc="-30" dirty="0">
                <a:latin typeface="Verdana"/>
                <a:cs typeface="Verdana"/>
              </a:rPr>
              <a:t>o</a:t>
            </a:r>
            <a:r>
              <a:rPr sz="3600" spc="-25" dirty="0">
                <a:latin typeface="Verdana"/>
                <a:cs typeface="Verdana"/>
              </a:rPr>
              <a:t>n</a:t>
            </a:r>
            <a:r>
              <a:rPr sz="3600" spc="-10" dirty="0">
                <a:latin typeface="Verdana"/>
                <a:cs typeface="Verdana"/>
              </a:rPr>
              <a:t>i</a:t>
            </a:r>
            <a:r>
              <a:rPr sz="3600" spc="-15" dirty="0">
                <a:latin typeface="Verdana"/>
                <a:cs typeface="Verdana"/>
              </a:rPr>
              <a:t>.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4700" y="3124200"/>
            <a:ext cx="2865119" cy="3561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3300" y="3352800"/>
            <a:ext cx="2312822" cy="2933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EA4C6F8-ED8E-424C-8A3D-51546DBBB6B1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228" y="397934"/>
            <a:ext cx="9289020" cy="547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600200"/>
            <a:ext cx="83058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43100" y="1676400"/>
            <a:ext cx="6248400" cy="67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200"/>
              </a:lnSpc>
            </a:pPr>
            <a:r>
              <a:rPr sz="2400" b="1" spc="-20" dirty="0">
                <a:latin typeface="Verdana"/>
                <a:cs typeface="Verdana"/>
              </a:rPr>
              <a:t>IN</a:t>
            </a:r>
            <a:r>
              <a:rPr sz="2400" b="1" spc="-25" dirty="0">
                <a:latin typeface="Verdana"/>
                <a:cs typeface="Verdana"/>
              </a:rPr>
              <a:t>CAPAC</a:t>
            </a:r>
            <a:r>
              <a:rPr sz="2400" b="1" spc="-15" dirty="0">
                <a:latin typeface="Verdana"/>
                <a:cs typeface="Verdana"/>
              </a:rPr>
              <a:t>IT</a:t>
            </a:r>
            <a:r>
              <a:rPr sz="2400" b="1" spc="-25" dirty="0">
                <a:latin typeface="Verdana"/>
                <a:cs typeface="Verdana"/>
              </a:rPr>
              <a:t>A</a:t>
            </a:r>
            <a:r>
              <a:rPr sz="2400" b="1" spc="-10" dirty="0">
                <a:latin typeface="Verdana"/>
                <a:cs typeface="Verdana"/>
              </a:rPr>
              <a:t>’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DI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R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spc="-30" dirty="0">
                <a:latin typeface="Verdana"/>
                <a:cs typeface="Verdana"/>
              </a:rPr>
              <a:t>C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spc="-20" dirty="0">
                <a:latin typeface="Verdana"/>
                <a:cs typeface="Verdana"/>
              </a:rPr>
              <a:t>N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spc="-25" dirty="0">
                <a:latin typeface="Verdana"/>
                <a:cs typeface="Verdana"/>
              </a:rPr>
              <a:t>S</a:t>
            </a:r>
            <a:r>
              <a:rPr sz="2400" b="1" spc="-30" dirty="0">
                <a:latin typeface="Verdana"/>
                <a:cs typeface="Verdana"/>
              </a:rPr>
              <a:t>C</a:t>
            </a:r>
            <a:r>
              <a:rPr sz="2400" b="1" spc="-25" dirty="0">
                <a:latin typeface="Verdana"/>
                <a:cs typeface="Verdana"/>
              </a:rPr>
              <a:t>ER</a:t>
            </a:r>
            <a:r>
              <a:rPr sz="2400" b="1" spc="-15" dirty="0">
                <a:latin typeface="Verdana"/>
                <a:cs typeface="Verdana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Verdana"/>
                <a:cs typeface="Verdana"/>
              </a:rPr>
              <a:t>IL</a:t>
            </a:r>
            <a:r>
              <a:rPr sz="2400" b="1" spc="2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FA</a:t>
            </a:r>
            <a:r>
              <a:rPr sz="2400" b="1" spc="-15" dirty="0">
                <a:latin typeface="Verdana"/>
                <a:cs typeface="Verdana"/>
              </a:rPr>
              <a:t>L</a:t>
            </a:r>
            <a:r>
              <a:rPr sz="2400" b="1" spc="-25" dirty="0">
                <a:latin typeface="Verdana"/>
                <a:cs typeface="Verdana"/>
              </a:rPr>
              <a:t>S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spc="2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D</a:t>
            </a:r>
            <a:r>
              <a:rPr sz="2400" b="1" spc="-25" dirty="0">
                <a:latin typeface="Verdana"/>
                <a:cs typeface="Verdana"/>
              </a:rPr>
              <a:t>AL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VE</a:t>
            </a:r>
            <a:r>
              <a:rPr sz="2400" b="1" spc="-25" dirty="0">
                <a:latin typeface="Verdana"/>
                <a:cs typeface="Verdana"/>
              </a:rPr>
              <a:t>RO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3500" y="3200400"/>
            <a:ext cx="473951" cy="630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0" y="762000"/>
            <a:ext cx="8001000" cy="762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57500" y="914400"/>
            <a:ext cx="4267200" cy="38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8470">
              <a:lnSpc>
                <a:spcPts val="3279"/>
              </a:lnSpc>
            </a:pPr>
            <a:r>
              <a:rPr sz="2400" b="1" spc="-165" dirty="0" smtClean="0">
                <a:latin typeface="Verdana"/>
                <a:cs typeface="Verdana"/>
              </a:rPr>
              <a:t>F</a:t>
            </a:r>
            <a:r>
              <a:rPr sz="2400" b="1" spc="-25" dirty="0" smtClean="0">
                <a:latin typeface="Verdana"/>
                <a:cs typeface="Verdana"/>
              </a:rPr>
              <a:t>AL</a:t>
            </a:r>
            <a:r>
              <a:rPr sz="2400" b="1" spc="-20" dirty="0" smtClean="0">
                <a:latin typeface="Verdana"/>
                <a:cs typeface="Verdana"/>
              </a:rPr>
              <a:t>SE</a:t>
            </a:r>
            <a:r>
              <a:rPr lang="it-IT" sz="2400" b="1" spc="-20" dirty="0" smtClean="0">
                <a:latin typeface="Verdana"/>
                <a:cs typeface="Verdana"/>
              </a:rPr>
              <a:t> C</a:t>
            </a:r>
            <a:r>
              <a:rPr sz="2400" b="1" dirty="0" smtClean="0">
                <a:latin typeface="Verdana"/>
                <a:cs typeface="Verdana"/>
              </a:rPr>
              <a:t>R</a:t>
            </a:r>
            <a:r>
              <a:rPr sz="2400" b="1" spc="-25" dirty="0" smtClean="0">
                <a:latin typeface="Verdana"/>
                <a:cs typeface="Verdana"/>
              </a:rPr>
              <a:t>ED</a:t>
            </a:r>
            <a:r>
              <a:rPr sz="2400" b="1" spc="-5" dirty="0" smtClean="0">
                <a:latin typeface="Verdana"/>
                <a:cs typeface="Verdana"/>
              </a:rPr>
              <a:t>ENZ</a:t>
            </a:r>
            <a:r>
              <a:rPr sz="2400" b="1" dirty="0" smtClean="0">
                <a:latin typeface="Verdana"/>
                <a:cs typeface="Verdana"/>
              </a:rPr>
              <a:t>E</a:t>
            </a:r>
            <a:endParaRPr sz="2400" b="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8700" y="3429000"/>
            <a:ext cx="8153399" cy="6858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09700" y="3581400"/>
            <a:ext cx="70866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ts val="2740"/>
              </a:lnSpc>
            </a:pPr>
            <a:r>
              <a:rPr sz="2500" b="1" spc="-15" dirty="0">
                <a:latin typeface="Verdana"/>
                <a:cs typeface="Verdana"/>
              </a:rPr>
              <a:t>E</a:t>
            </a:r>
            <a:r>
              <a:rPr sz="2500" b="1" spc="-20" dirty="0">
                <a:latin typeface="Verdana"/>
                <a:cs typeface="Verdana"/>
              </a:rPr>
              <a:t>RR</a:t>
            </a:r>
            <a:r>
              <a:rPr sz="2500" b="1" spc="-165" dirty="0">
                <a:latin typeface="Verdana"/>
                <a:cs typeface="Verdana"/>
              </a:rPr>
              <a:t>A</a:t>
            </a:r>
            <a:r>
              <a:rPr sz="2500" b="1" spc="-170" dirty="0">
                <a:latin typeface="Verdana"/>
                <a:cs typeface="Verdana"/>
              </a:rPr>
              <a:t>T</a:t>
            </a:r>
            <a:r>
              <a:rPr sz="2500" b="1" spc="-20" dirty="0">
                <a:latin typeface="Verdana"/>
                <a:cs typeface="Verdana"/>
              </a:rPr>
              <a:t>A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Verdana"/>
                <a:cs typeface="Verdana"/>
              </a:rPr>
              <a:t>SC</a:t>
            </a:r>
            <a:r>
              <a:rPr sz="2500" b="1" spc="-20" dirty="0">
                <a:latin typeface="Verdana"/>
                <a:cs typeface="Verdana"/>
              </a:rPr>
              <a:t>E</a:t>
            </a:r>
            <a:r>
              <a:rPr sz="2500" b="1" spc="-220" dirty="0">
                <a:latin typeface="Verdana"/>
                <a:cs typeface="Verdana"/>
              </a:rPr>
              <a:t>L</a:t>
            </a:r>
            <a:r>
              <a:rPr sz="2500" b="1" spc="-170" dirty="0">
                <a:latin typeface="Verdana"/>
                <a:cs typeface="Verdana"/>
              </a:rPr>
              <a:t>T</a:t>
            </a:r>
            <a:r>
              <a:rPr sz="2500" b="1" spc="-20" dirty="0">
                <a:latin typeface="Verdana"/>
                <a:cs typeface="Verdana"/>
              </a:rPr>
              <a:t>A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Verdana"/>
                <a:cs typeface="Verdana"/>
              </a:rPr>
              <a:t>F</a:t>
            </a:r>
            <a:r>
              <a:rPr sz="2500" b="1" spc="-20" dirty="0">
                <a:latin typeface="Verdana"/>
                <a:cs typeface="Verdana"/>
              </a:rPr>
              <a:t>ON</a:t>
            </a:r>
            <a:r>
              <a:rPr sz="2500" b="1" spc="-25" dirty="0">
                <a:latin typeface="Verdana"/>
                <a:cs typeface="Verdana"/>
              </a:rPr>
              <a:t>T</a:t>
            </a:r>
            <a:r>
              <a:rPr sz="2500" b="1" spc="-15" dirty="0">
                <a:latin typeface="Verdana"/>
                <a:cs typeface="Verdana"/>
              </a:rPr>
              <a:t>I</a:t>
            </a:r>
            <a:r>
              <a:rPr sz="2500" b="1" spc="254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Verdana"/>
                <a:cs typeface="Verdana"/>
              </a:rPr>
              <a:t>D</a:t>
            </a:r>
            <a:r>
              <a:rPr sz="2500" b="1" spc="-15" dirty="0">
                <a:latin typeface="Verdana"/>
                <a:cs typeface="Verdana"/>
              </a:rPr>
              <a:t>I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Verdana"/>
                <a:cs typeface="Verdana"/>
              </a:rPr>
              <a:t>RIFERI</a:t>
            </a:r>
            <a:r>
              <a:rPr sz="2500" b="1" spc="-30" dirty="0">
                <a:latin typeface="Verdana"/>
                <a:cs typeface="Verdana"/>
              </a:rPr>
              <a:t>M</a:t>
            </a:r>
            <a:r>
              <a:rPr sz="2500" b="1" spc="-15" dirty="0">
                <a:latin typeface="Verdana"/>
                <a:cs typeface="Verdana"/>
              </a:rPr>
              <a:t>E</a:t>
            </a:r>
            <a:r>
              <a:rPr sz="2500" b="1" spc="-20" dirty="0">
                <a:latin typeface="Verdana"/>
                <a:cs typeface="Verdana"/>
              </a:rPr>
              <a:t>N</a:t>
            </a:r>
            <a:r>
              <a:rPr sz="2500" b="1" spc="-85" dirty="0">
                <a:latin typeface="Verdana"/>
                <a:cs typeface="Verdana"/>
              </a:rPr>
              <a:t>T</a:t>
            </a:r>
            <a:r>
              <a:rPr sz="2500" b="1" spc="-20" dirty="0">
                <a:latin typeface="Verdana"/>
                <a:cs typeface="Verdana"/>
              </a:rPr>
              <a:t>O</a:t>
            </a:r>
            <a:endParaRPr sz="2500" b="1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75603" y="5769864"/>
            <a:ext cx="775703" cy="1030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24200" y="5638800"/>
            <a:ext cx="71628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14700" indent="74295">
              <a:lnSpc>
                <a:spcPts val="3060"/>
              </a:lnSpc>
            </a:pPr>
            <a:endParaRPr lang="it-IT" sz="2800" spc="290" dirty="0" smtClean="0">
              <a:latin typeface="Times New Roman"/>
              <a:cs typeface="Times New Roman"/>
            </a:endParaRPr>
          </a:p>
          <a:p>
            <a:pPr marL="12700" marR="3314700" indent="74295">
              <a:lnSpc>
                <a:spcPts val="3060"/>
              </a:lnSpc>
            </a:pPr>
            <a:r>
              <a:rPr lang="it-IT" sz="3600" b="1" dirty="0" smtClean="0">
                <a:solidFill>
                  <a:srgbClr val="C00000"/>
                </a:solidFill>
                <a:latin typeface="Verdana"/>
                <a:cs typeface="Verdana"/>
              </a:rPr>
              <a:t>Altri </a:t>
            </a:r>
            <a:r>
              <a:rPr lang="it-IT" sz="3600" b="1" dirty="0" err="1" smtClean="0">
                <a:solidFill>
                  <a:srgbClr val="C00000"/>
                </a:solidFill>
                <a:latin typeface="Verdana"/>
                <a:cs typeface="Verdana"/>
              </a:rPr>
              <a:t>pr</a:t>
            </a:r>
            <a:r>
              <a:rPr sz="3600" b="1" spc="-25" dirty="0" err="1" smtClean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3600" b="1" dirty="0" err="1" smtClean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3600" b="1" spc="-10" dirty="0" err="1" smtClean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3600" b="1" spc="-30" dirty="0" err="1" smtClean="0">
                <a:solidFill>
                  <a:srgbClr val="C00000"/>
                </a:solidFill>
                <a:latin typeface="Verdana"/>
                <a:cs typeface="Verdana"/>
              </a:rPr>
              <a:t>emi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211A78-E402-4743-B780-E64BC9339D32}" type="datetime1">
              <a:rPr lang="it-IT" smtClean="0"/>
              <a:pPr/>
              <a:t>12/12/2019</a:t>
            </a:fld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3" name="object 11"/>
          <p:cNvSpPr/>
          <p:nvPr/>
        </p:nvSpPr>
        <p:spPr>
          <a:xfrm>
            <a:off x="1028700" y="2514600"/>
            <a:ext cx="79248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324100" y="2667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TRUFFE ON LINE</a:t>
            </a:r>
            <a:endParaRPr lang="it-I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100" y="1143000"/>
            <a:ext cx="518160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50"/>
              </a:lnSpc>
            </a:pPr>
            <a:r>
              <a:rPr sz="3700" b="1" spc="-20" dirty="0">
                <a:solidFill>
                  <a:srgbClr val="FF0000"/>
                </a:solidFill>
                <a:latin typeface="Verdana"/>
                <a:cs typeface="Verdana"/>
              </a:rPr>
              <a:t>Il</a:t>
            </a:r>
            <a:r>
              <a:rPr sz="37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700" b="1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700" b="1" spc="-30" dirty="0">
                <a:solidFill>
                  <a:srgbClr val="FF0000"/>
                </a:solidFill>
                <a:latin typeface="Verdana"/>
                <a:cs typeface="Verdana"/>
              </a:rPr>
              <a:t>sc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3700" b="1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37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700" b="1" spc="-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700" b="1" spc="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7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è</a:t>
            </a:r>
            <a:r>
              <a:rPr sz="37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3700" b="1" spc="-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rd</a:t>
            </a:r>
            <a:r>
              <a:rPr sz="3700" b="1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700" b="1" spc="-2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700" b="1" spc="3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3700" b="1" spc="-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700" b="1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37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30" dirty="0" smtClean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3700" b="1" spc="-25" dirty="0" smtClean="0">
                <a:solidFill>
                  <a:srgbClr val="FF0000"/>
                </a:solidFill>
                <a:latin typeface="Verdana"/>
                <a:cs typeface="Verdana"/>
              </a:rPr>
              <a:t>on</a:t>
            </a:r>
            <a:r>
              <a:rPr sz="3700" b="1" spc="-20" dirty="0" smtClean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3700" b="1" spc="-10" dirty="0" smtClean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700" b="1" spc="-25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700" b="1" spc="-35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endParaRPr sz="37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4639" y="5631179"/>
            <a:ext cx="693407" cy="92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6947" y="5631179"/>
            <a:ext cx="693419" cy="92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6300" y="2971800"/>
            <a:ext cx="8577580" cy="25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 indent="-420370">
              <a:lnSpc>
                <a:spcPts val="4145"/>
              </a:lnSpc>
              <a:buFont typeface="Verdana"/>
              <a:buChar char="•"/>
              <a:tabLst>
                <a:tab pos="433705" algn="l"/>
              </a:tabLst>
            </a:pPr>
            <a:r>
              <a:rPr sz="3700" spc="-20" dirty="0">
                <a:latin typeface="Verdana"/>
                <a:cs typeface="Verdana"/>
              </a:rPr>
              <a:t>t</a:t>
            </a:r>
            <a:r>
              <a:rPr sz="3700" spc="-90" dirty="0">
                <a:latin typeface="Verdana"/>
                <a:cs typeface="Verdana"/>
              </a:rPr>
              <a:t>r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38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25" dirty="0">
                <a:latin typeface="Verdana"/>
                <a:cs typeface="Verdana"/>
              </a:rPr>
              <a:t>ò</a:t>
            </a:r>
            <a:r>
              <a:rPr sz="3700" spc="38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-25" dirty="0">
                <a:latin typeface="Verdana"/>
                <a:cs typeface="Verdana"/>
              </a:rPr>
              <a:t>he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Verdana"/>
                <a:cs typeface="Verdana"/>
              </a:rPr>
              <a:t>è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5" dirty="0" err="1" smtClean="0">
                <a:latin typeface="Verdana"/>
                <a:cs typeface="Verdana"/>
              </a:rPr>
              <a:t>l</a:t>
            </a:r>
            <a:r>
              <a:rPr sz="3700" spc="-35" dirty="0" err="1" smtClean="0">
                <a:latin typeface="Verdana"/>
                <a:cs typeface="Verdana"/>
              </a:rPr>
              <a:t>e</a:t>
            </a:r>
            <a:r>
              <a:rPr sz="3700" spc="-30" dirty="0" err="1" smtClean="0">
                <a:latin typeface="Verdana"/>
                <a:cs typeface="Verdana"/>
              </a:rPr>
              <a:t>c</a:t>
            </a:r>
            <a:r>
              <a:rPr sz="3700" spc="5" dirty="0" err="1" smtClean="0">
                <a:latin typeface="Verdana"/>
                <a:cs typeface="Verdana"/>
              </a:rPr>
              <a:t>i</a:t>
            </a:r>
            <a:r>
              <a:rPr sz="3700" spc="-20" dirty="0" err="1" smtClean="0">
                <a:latin typeface="Verdana"/>
                <a:cs typeface="Verdana"/>
              </a:rPr>
              <a:t>to</a:t>
            </a:r>
            <a:r>
              <a:rPr sz="3700" spc="-20" dirty="0" smtClean="0">
                <a:latin typeface="Verdana"/>
                <a:cs typeface="Verdana"/>
              </a:rPr>
              <a:t>/</a:t>
            </a:r>
            <a:r>
              <a:rPr sz="3700" spc="5" dirty="0" err="1" smtClean="0">
                <a:latin typeface="Verdana"/>
                <a:cs typeface="Verdana"/>
              </a:rPr>
              <a:t>ill</a:t>
            </a:r>
            <a:r>
              <a:rPr sz="3700" spc="-35" dirty="0" err="1" smtClean="0">
                <a:latin typeface="Verdana"/>
                <a:cs typeface="Verdana"/>
              </a:rPr>
              <a:t>e</a:t>
            </a:r>
            <a:r>
              <a:rPr sz="3700" spc="-30" dirty="0" err="1" smtClean="0">
                <a:latin typeface="Verdana"/>
                <a:cs typeface="Verdana"/>
              </a:rPr>
              <a:t>c</a:t>
            </a:r>
            <a:r>
              <a:rPr sz="3700" spc="5" dirty="0" err="1" smtClean="0">
                <a:latin typeface="Verdana"/>
                <a:cs typeface="Verdana"/>
              </a:rPr>
              <a:t>i</a:t>
            </a:r>
            <a:r>
              <a:rPr sz="3700" spc="-20" dirty="0" err="1" smtClean="0">
                <a:latin typeface="Verdana"/>
                <a:cs typeface="Verdana"/>
              </a:rPr>
              <a:t>t</a:t>
            </a:r>
            <a:r>
              <a:rPr sz="3700" spc="-60" dirty="0" err="1" smtClean="0">
                <a:latin typeface="Verdana"/>
                <a:cs typeface="Verdana"/>
              </a:rPr>
              <a:t>o</a:t>
            </a:r>
            <a:r>
              <a:rPr sz="3700" spc="-15" dirty="0">
                <a:latin typeface="Verdana"/>
                <a:cs typeface="Verdana"/>
              </a:rPr>
              <a:t>.</a:t>
            </a:r>
            <a:endParaRPr sz="3700" dirty="0">
              <a:latin typeface="Verdana"/>
              <a:cs typeface="Verdana"/>
            </a:endParaRPr>
          </a:p>
          <a:p>
            <a:pPr marL="433070" indent="-420370">
              <a:lnSpc>
                <a:spcPts val="3850"/>
              </a:lnSpc>
              <a:buFont typeface="Verdana"/>
              <a:buChar char="•"/>
              <a:tabLst>
                <a:tab pos="433705" algn="l"/>
              </a:tabLst>
            </a:pPr>
            <a:r>
              <a:rPr sz="3700" spc="-20" dirty="0">
                <a:latin typeface="Verdana"/>
                <a:cs typeface="Verdana"/>
              </a:rPr>
              <a:t>t</a:t>
            </a:r>
            <a:r>
              <a:rPr sz="3700" spc="-90" dirty="0">
                <a:latin typeface="Verdana"/>
                <a:cs typeface="Verdana"/>
              </a:rPr>
              <a:t>r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385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25" dirty="0">
                <a:latin typeface="Verdana"/>
                <a:cs typeface="Verdana"/>
              </a:rPr>
              <a:t>ò</a:t>
            </a:r>
            <a:r>
              <a:rPr sz="3700" spc="38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-25" dirty="0">
                <a:latin typeface="Verdana"/>
                <a:cs typeface="Verdana"/>
              </a:rPr>
              <a:t>he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-20" dirty="0">
                <a:latin typeface="Verdana"/>
                <a:cs typeface="Verdana"/>
              </a:rPr>
              <a:t>f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385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b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25" dirty="0">
                <a:latin typeface="Verdana"/>
                <a:cs typeface="Verdana"/>
              </a:rPr>
              <a:t>n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20" dirty="0">
                <a:latin typeface="Verdana"/>
                <a:cs typeface="Verdana"/>
              </a:rPr>
              <a:t>/f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385" dirty="0">
                <a:latin typeface="Times New Roman"/>
                <a:cs typeface="Times New Roman"/>
              </a:rPr>
              <a:t> </a:t>
            </a:r>
            <a:r>
              <a:rPr sz="3700" spc="-35" dirty="0">
                <a:latin typeface="Verdana"/>
                <a:cs typeface="Verdana"/>
              </a:rPr>
              <a:t>m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-10" dirty="0">
                <a:latin typeface="Verdana"/>
                <a:cs typeface="Verdana"/>
              </a:rPr>
              <a:t>l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15" dirty="0">
                <a:latin typeface="Verdana"/>
                <a:cs typeface="Verdana"/>
              </a:rPr>
              <a:t>.</a:t>
            </a:r>
            <a:endParaRPr sz="3700" dirty="0">
              <a:latin typeface="Verdana"/>
              <a:cs typeface="Verdana"/>
            </a:endParaRPr>
          </a:p>
          <a:p>
            <a:pPr marL="433070" indent="-420370">
              <a:lnSpc>
                <a:spcPts val="3850"/>
              </a:lnSpc>
              <a:buFont typeface="Verdana"/>
              <a:buChar char="•"/>
              <a:tabLst>
                <a:tab pos="433705" algn="l"/>
              </a:tabLst>
            </a:pPr>
            <a:r>
              <a:rPr sz="3700" spc="-20" dirty="0">
                <a:latin typeface="Verdana"/>
                <a:cs typeface="Verdana"/>
              </a:rPr>
              <a:t>t</a:t>
            </a:r>
            <a:r>
              <a:rPr sz="3700" spc="-90" dirty="0">
                <a:latin typeface="Verdana"/>
                <a:cs typeface="Verdana"/>
              </a:rPr>
              <a:t>r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38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25" dirty="0">
                <a:latin typeface="Verdana"/>
                <a:cs typeface="Verdana"/>
              </a:rPr>
              <a:t>ò</a:t>
            </a:r>
            <a:r>
              <a:rPr sz="3700" spc="38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-25" dirty="0">
                <a:latin typeface="Verdana"/>
                <a:cs typeface="Verdana"/>
              </a:rPr>
              <a:t>he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Verdana"/>
                <a:cs typeface="Verdana"/>
              </a:rPr>
              <a:t>è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Verdana"/>
                <a:cs typeface="Verdana"/>
              </a:rPr>
              <a:t>n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30" dirty="0">
                <a:latin typeface="Verdana"/>
                <a:cs typeface="Verdana"/>
              </a:rPr>
              <a:t>ss</a:t>
            </a:r>
            <a:r>
              <a:rPr sz="3700" spc="-25" dirty="0">
                <a:latin typeface="Verdana"/>
                <a:cs typeface="Verdana"/>
              </a:rPr>
              <a:t>ar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20" dirty="0">
                <a:latin typeface="Verdana"/>
                <a:cs typeface="Verdana"/>
              </a:rPr>
              <a:t>o/</a:t>
            </a:r>
            <a:r>
              <a:rPr sz="3700" spc="-30" dirty="0">
                <a:latin typeface="Verdana"/>
                <a:cs typeface="Verdana"/>
              </a:rPr>
              <a:t>s</a:t>
            </a:r>
            <a:r>
              <a:rPr sz="3700" spc="-25" dirty="0">
                <a:latin typeface="Verdana"/>
                <a:cs typeface="Verdana"/>
              </a:rPr>
              <a:t>up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30" dirty="0">
                <a:latin typeface="Verdana"/>
                <a:cs typeface="Verdana"/>
              </a:rPr>
              <a:t>r</a:t>
            </a:r>
            <a:r>
              <a:rPr sz="3700" spc="-20" dirty="0">
                <a:latin typeface="Verdana"/>
                <a:cs typeface="Verdana"/>
              </a:rPr>
              <a:t>f</a:t>
            </a:r>
            <a:r>
              <a:rPr sz="3700" spc="-10" dirty="0">
                <a:latin typeface="Verdana"/>
                <a:cs typeface="Verdana"/>
              </a:rPr>
              <a:t>l</a:t>
            </a:r>
            <a:r>
              <a:rPr sz="3700" spc="-25" dirty="0">
                <a:latin typeface="Verdana"/>
                <a:cs typeface="Verdana"/>
              </a:rPr>
              <a:t>u</a:t>
            </a:r>
            <a:r>
              <a:rPr sz="3700" spc="-65" dirty="0">
                <a:latin typeface="Verdana"/>
                <a:cs typeface="Verdana"/>
              </a:rPr>
              <a:t>o</a:t>
            </a:r>
            <a:r>
              <a:rPr sz="3700" spc="-15" dirty="0">
                <a:latin typeface="Verdana"/>
                <a:cs typeface="Verdana"/>
              </a:rPr>
              <a:t>.</a:t>
            </a:r>
            <a:endParaRPr sz="3700" dirty="0">
              <a:latin typeface="Verdana"/>
              <a:cs typeface="Verdana"/>
            </a:endParaRPr>
          </a:p>
          <a:p>
            <a:pPr marL="433070" indent="-420370">
              <a:lnSpc>
                <a:spcPts val="4145"/>
              </a:lnSpc>
              <a:buFont typeface="Verdana"/>
              <a:buChar char="•"/>
              <a:tabLst>
                <a:tab pos="433705" algn="l"/>
              </a:tabLst>
            </a:pPr>
            <a:r>
              <a:rPr sz="3700" spc="-20" dirty="0">
                <a:latin typeface="Verdana"/>
                <a:cs typeface="Verdana"/>
              </a:rPr>
              <a:t>t</a:t>
            </a:r>
            <a:r>
              <a:rPr sz="3700" spc="-90" dirty="0">
                <a:latin typeface="Verdana"/>
                <a:cs typeface="Verdana"/>
              </a:rPr>
              <a:t>r</a:t>
            </a:r>
            <a:r>
              <a:rPr sz="3700" spc="-25" dirty="0">
                <a:latin typeface="Verdana"/>
                <a:cs typeface="Verdana"/>
              </a:rPr>
              <a:t>a</a:t>
            </a:r>
            <a:r>
              <a:rPr sz="3700" spc="385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25" dirty="0">
                <a:latin typeface="Verdana"/>
                <a:cs typeface="Verdana"/>
              </a:rPr>
              <a:t>ò</a:t>
            </a:r>
            <a:r>
              <a:rPr sz="3700" spc="38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c</a:t>
            </a:r>
            <a:r>
              <a:rPr sz="3700" spc="-25" dirty="0">
                <a:latin typeface="Verdana"/>
                <a:cs typeface="Verdana"/>
              </a:rPr>
              <a:t>he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-25" dirty="0">
                <a:latin typeface="Verdana"/>
                <a:cs typeface="Verdana"/>
              </a:rPr>
              <a:t>è</a:t>
            </a:r>
            <a:r>
              <a:rPr sz="3700" spc="375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Verdana"/>
                <a:cs typeface="Verdana"/>
              </a:rPr>
              <a:t>poss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30" dirty="0">
                <a:latin typeface="Verdana"/>
                <a:cs typeface="Verdana"/>
              </a:rPr>
              <a:t>b</a:t>
            </a:r>
            <a:r>
              <a:rPr sz="3700" spc="-10" dirty="0">
                <a:latin typeface="Verdana"/>
                <a:cs typeface="Verdana"/>
              </a:rPr>
              <a:t>i</a:t>
            </a:r>
            <a:r>
              <a:rPr sz="3700" spc="5" dirty="0">
                <a:latin typeface="Verdana"/>
                <a:cs typeface="Verdana"/>
              </a:rPr>
              <a:t>l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20" dirty="0">
                <a:latin typeface="Verdana"/>
                <a:cs typeface="Verdana"/>
              </a:rPr>
              <a:t>/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35" dirty="0">
                <a:latin typeface="Verdana"/>
                <a:cs typeface="Verdana"/>
              </a:rPr>
              <a:t>m</a:t>
            </a:r>
            <a:r>
              <a:rPr sz="3700" spc="-30" dirty="0">
                <a:latin typeface="Verdana"/>
                <a:cs typeface="Verdana"/>
              </a:rPr>
              <a:t>poss</a:t>
            </a:r>
            <a:r>
              <a:rPr sz="3700" spc="5" dirty="0">
                <a:latin typeface="Verdana"/>
                <a:cs typeface="Verdana"/>
              </a:rPr>
              <a:t>i</a:t>
            </a:r>
            <a:r>
              <a:rPr sz="3700" spc="-30" dirty="0">
                <a:latin typeface="Verdana"/>
                <a:cs typeface="Verdana"/>
              </a:rPr>
              <a:t>b</a:t>
            </a:r>
            <a:r>
              <a:rPr sz="3700" spc="-10" dirty="0">
                <a:latin typeface="Verdana"/>
                <a:cs typeface="Verdana"/>
              </a:rPr>
              <a:t>i</a:t>
            </a:r>
            <a:r>
              <a:rPr sz="3700" spc="5" dirty="0">
                <a:latin typeface="Verdana"/>
                <a:cs typeface="Verdana"/>
              </a:rPr>
              <a:t>l</a:t>
            </a:r>
            <a:r>
              <a:rPr sz="3700" spc="-35" dirty="0">
                <a:latin typeface="Verdana"/>
                <a:cs typeface="Verdana"/>
              </a:rPr>
              <a:t>e</a:t>
            </a:r>
            <a:r>
              <a:rPr sz="3700" spc="-15" dirty="0">
                <a:latin typeface="Verdana"/>
                <a:cs typeface="Verdana"/>
              </a:rPr>
              <a:t>.</a:t>
            </a:r>
            <a:endParaRPr sz="3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32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4664" y="345948"/>
            <a:ext cx="4101083" cy="2936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1135" y="551785"/>
            <a:ext cx="3494562" cy="2329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2844" y="543924"/>
            <a:ext cx="3504565" cy="2339340"/>
          </a:xfrm>
          <a:custGeom>
            <a:avLst/>
            <a:gdLst/>
            <a:ahLst/>
            <a:cxnLst/>
            <a:rect l="l" t="t" r="r" b="b"/>
            <a:pathLst>
              <a:path w="3504565" h="2339340">
                <a:moveTo>
                  <a:pt x="0" y="2339269"/>
                </a:moveTo>
                <a:lnTo>
                  <a:pt x="3504133" y="2339269"/>
                </a:lnTo>
                <a:lnTo>
                  <a:pt x="3504133" y="0"/>
                </a:lnTo>
                <a:lnTo>
                  <a:pt x="0" y="0"/>
                </a:lnTo>
                <a:lnTo>
                  <a:pt x="0" y="233926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B10D449-2E21-4813-B146-7F6AB556BAF0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700" y="1447800"/>
            <a:ext cx="8723630" cy="251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ct val="100000"/>
              </a:lnSpc>
              <a:buClr>
                <a:srgbClr val="F07F09"/>
              </a:buClr>
              <a:buSzPct val="80357"/>
              <a:buFont typeface="Wingdings 2"/>
              <a:buChar char=""/>
              <a:tabLst>
                <a:tab pos="278130" algn="l"/>
              </a:tabLst>
            </a:pPr>
            <a:r>
              <a:rPr sz="2800" spc="-20" dirty="0">
                <a:latin typeface="Verdana"/>
                <a:cs typeface="Verdana"/>
              </a:rPr>
              <a:t>La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Verdana"/>
                <a:cs typeface="Verdana"/>
              </a:rPr>
              <a:t>com</a:t>
            </a:r>
            <a:r>
              <a:rPr sz="2800" spc="-25" dirty="0">
                <a:latin typeface="Verdana"/>
                <a:cs typeface="Verdana"/>
              </a:rPr>
              <a:t>un</a:t>
            </a:r>
            <a:r>
              <a:rPr sz="2800" spc="-1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c</a:t>
            </a:r>
            <a:r>
              <a:rPr sz="2800" spc="-10" dirty="0">
                <a:latin typeface="Verdana"/>
                <a:cs typeface="Verdana"/>
              </a:rPr>
              <a:t>a</a:t>
            </a:r>
            <a:r>
              <a:rPr sz="2800" spc="-20" dirty="0">
                <a:latin typeface="Verdana"/>
                <a:cs typeface="Verdana"/>
              </a:rPr>
              <a:t>z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15" dirty="0">
                <a:latin typeface="Verdana"/>
                <a:cs typeface="Verdana"/>
              </a:rPr>
              <a:t>o</a:t>
            </a:r>
            <a:r>
              <a:rPr sz="2800" spc="-25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Verdana"/>
                <a:cs typeface="Verdana"/>
              </a:rPr>
              <a:t>vi</a:t>
            </a:r>
            <a:r>
              <a:rPr sz="2800" spc="-25" dirty="0">
                <a:latin typeface="Verdana"/>
                <a:cs typeface="Verdana"/>
              </a:rPr>
              <a:t>r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spc="-30" dirty="0">
                <a:latin typeface="Verdana"/>
                <a:cs typeface="Verdana"/>
              </a:rPr>
              <a:t>u</a:t>
            </a:r>
            <a:r>
              <a:rPr sz="2800" spc="-15" dirty="0">
                <a:latin typeface="Verdana"/>
                <a:cs typeface="Verdana"/>
              </a:rPr>
              <a:t>ale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Verdana"/>
                <a:cs typeface="Verdana"/>
              </a:rPr>
              <a:t>(</a:t>
            </a:r>
            <a:r>
              <a:rPr sz="2800" spc="-25" dirty="0">
                <a:latin typeface="Verdana"/>
                <a:cs typeface="Verdana"/>
              </a:rPr>
              <a:t>S</a:t>
            </a:r>
            <a:r>
              <a:rPr sz="2800" spc="-30" dirty="0">
                <a:latin typeface="Verdana"/>
                <a:cs typeface="Verdana"/>
              </a:rPr>
              <a:t>M</a:t>
            </a:r>
            <a:r>
              <a:rPr sz="2800" spc="-50" dirty="0">
                <a:latin typeface="Verdana"/>
                <a:cs typeface="Verdana"/>
              </a:rPr>
              <a:t>S</a:t>
            </a:r>
            <a:r>
              <a:rPr sz="2800" spc="-15" dirty="0">
                <a:latin typeface="Verdana"/>
                <a:cs typeface="Verdana"/>
              </a:rPr>
              <a:t>,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C</a:t>
            </a:r>
            <a:r>
              <a:rPr sz="2800" spc="-30" dirty="0">
                <a:latin typeface="Verdana"/>
                <a:cs typeface="Verdana"/>
              </a:rPr>
              <a:t>h</a:t>
            </a:r>
            <a:r>
              <a:rPr sz="2800" spc="-15" dirty="0">
                <a:latin typeface="Verdana"/>
                <a:cs typeface="Verdana"/>
              </a:rPr>
              <a:t>at)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è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Verdana"/>
                <a:cs typeface="Verdana"/>
              </a:rPr>
              <a:t>pri</a:t>
            </a:r>
            <a:r>
              <a:rPr sz="2800" b="1" spc="-30" dirty="0">
                <a:latin typeface="Verdana"/>
                <a:cs typeface="Verdana"/>
              </a:rPr>
              <a:t>va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Verdana"/>
                <a:cs typeface="Verdana"/>
              </a:rPr>
              <a:t>di</a:t>
            </a:r>
            <a:r>
              <a:rPr sz="2800" b="1" spc="2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Verdana"/>
                <a:cs typeface="Verdana"/>
              </a:rPr>
              <a:t>e</a:t>
            </a:r>
            <a:r>
              <a:rPr sz="2800" b="1" spc="-25" dirty="0">
                <a:latin typeface="Verdana"/>
                <a:cs typeface="Verdana"/>
              </a:rPr>
              <a:t>m</a:t>
            </a:r>
            <a:r>
              <a:rPr sz="2800" b="1" spc="-20" dirty="0">
                <a:latin typeface="Verdana"/>
                <a:cs typeface="Verdana"/>
              </a:rPr>
              <a:t>ozion</a:t>
            </a:r>
            <a:r>
              <a:rPr sz="2800" b="1" spc="-15" dirty="0">
                <a:latin typeface="Verdana"/>
                <a:cs typeface="Verdana"/>
              </a:rPr>
              <a:t>i</a:t>
            </a:r>
            <a:r>
              <a:rPr sz="2800" spc="-1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277495" indent="-264795">
              <a:lnSpc>
                <a:spcPct val="100000"/>
              </a:lnSpc>
              <a:spcBef>
                <a:spcPts val="1680"/>
              </a:spcBef>
              <a:buClr>
                <a:srgbClr val="F07F09"/>
              </a:buClr>
              <a:buSzPct val="80357"/>
              <a:buFont typeface="Wingdings 2"/>
              <a:buChar char=""/>
              <a:tabLst>
                <a:tab pos="278130" algn="l"/>
              </a:tabLst>
            </a:pPr>
            <a:r>
              <a:rPr sz="2800" spc="-10" dirty="0">
                <a:latin typeface="Verdana"/>
                <a:cs typeface="Verdana"/>
              </a:rPr>
              <a:t>Il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cy</a:t>
            </a:r>
            <a:r>
              <a:rPr sz="2800" spc="-25" dirty="0">
                <a:latin typeface="Verdana"/>
                <a:cs typeface="Verdana"/>
              </a:rPr>
              <a:t>b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45" dirty="0">
                <a:latin typeface="Verdana"/>
                <a:cs typeface="Verdana"/>
              </a:rPr>
              <a:t>r</a:t>
            </a:r>
            <a:r>
              <a:rPr sz="2800" spc="-15" dirty="0">
                <a:latin typeface="Verdana"/>
                <a:cs typeface="Verdana"/>
              </a:rPr>
              <a:t>-</a:t>
            </a:r>
            <a:r>
              <a:rPr sz="2800" spc="-25" dirty="0">
                <a:latin typeface="Verdana"/>
                <a:cs typeface="Verdana"/>
              </a:rPr>
              <a:t>sp</a:t>
            </a:r>
            <a:r>
              <a:rPr sz="2800" spc="-10" dirty="0">
                <a:latin typeface="Verdana"/>
                <a:cs typeface="Verdana"/>
              </a:rPr>
              <a:t>a</a:t>
            </a:r>
            <a:r>
              <a:rPr sz="2800" spc="-20" dirty="0">
                <a:latin typeface="Verdana"/>
                <a:cs typeface="Verdana"/>
              </a:rPr>
              <a:t>z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0" dirty="0">
                <a:latin typeface="Verdana"/>
                <a:cs typeface="Verdana"/>
              </a:rPr>
              <a:t>o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è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Verdana"/>
                <a:cs typeface="Verdana"/>
              </a:rPr>
              <a:t>di</a:t>
            </a:r>
            <a:r>
              <a:rPr sz="2800" b="1" spc="-25" dirty="0">
                <a:latin typeface="Verdana"/>
                <a:cs typeface="Verdana"/>
              </a:rPr>
              <a:t>v</a:t>
            </a:r>
            <a:r>
              <a:rPr sz="2800" b="1" spc="-20" dirty="0">
                <a:latin typeface="Verdana"/>
                <a:cs typeface="Verdana"/>
              </a:rPr>
              <a:t>er</a:t>
            </a:r>
            <a:r>
              <a:rPr sz="2800" b="1" spc="-25" dirty="0">
                <a:latin typeface="Verdana"/>
                <a:cs typeface="Verdana"/>
              </a:rPr>
              <a:t>s</a:t>
            </a:r>
            <a:r>
              <a:rPr sz="2800" b="1" spc="-20" dirty="0">
                <a:latin typeface="Verdana"/>
                <a:cs typeface="Verdana"/>
              </a:rPr>
              <a:t>o</a:t>
            </a:r>
            <a:r>
              <a:rPr sz="2800" b="1" spc="3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a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Verdana"/>
                <a:cs typeface="Verdana"/>
              </a:rPr>
              <a:t>mon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o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r</a:t>
            </a:r>
            <a:r>
              <a:rPr sz="2800" spc="-15" dirty="0">
                <a:latin typeface="Verdana"/>
                <a:cs typeface="Verdana"/>
              </a:rPr>
              <a:t>eale.</a:t>
            </a:r>
            <a:endParaRPr sz="2800" dirty="0">
              <a:latin typeface="Verdana"/>
              <a:cs typeface="Verdana"/>
            </a:endParaRPr>
          </a:p>
          <a:p>
            <a:pPr marL="277495" marR="182880" indent="-264795">
              <a:lnSpc>
                <a:spcPct val="100000"/>
              </a:lnSpc>
              <a:spcBef>
                <a:spcPts val="1680"/>
              </a:spcBef>
              <a:buClr>
                <a:srgbClr val="F07F09"/>
              </a:buClr>
              <a:buSzPct val="80357"/>
              <a:buFont typeface="Wingdings 2"/>
              <a:buChar char=""/>
              <a:tabLst>
                <a:tab pos="278130" algn="l"/>
              </a:tabLst>
            </a:pPr>
            <a:r>
              <a:rPr sz="2800" spc="-295" dirty="0">
                <a:latin typeface="Verdana"/>
                <a:cs typeface="Verdana"/>
              </a:rPr>
              <a:t>T</a:t>
            </a:r>
            <a:r>
              <a:rPr sz="2800" spc="-25" dirty="0">
                <a:latin typeface="Verdana"/>
                <a:cs typeface="Verdana"/>
              </a:rPr>
              <a:t>ropp</a:t>
            </a:r>
            <a:r>
              <a:rPr sz="2800" spc="-20" dirty="0">
                <a:latin typeface="Verdana"/>
                <a:cs typeface="Verdana"/>
              </a:rPr>
              <a:t>o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15" dirty="0">
                <a:latin typeface="Verdana"/>
                <a:cs typeface="Verdana"/>
              </a:rPr>
              <a:t>te</a:t>
            </a:r>
            <a:r>
              <a:rPr sz="2800" spc="-20" dirty="0">
                <a:latin typeface="Verdana"/>
                <a:cs typeface="Verdana"/>
              </a:rPr>
              <a:t>r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15" dirty="0">
                <a:latin typeface="Verdana"/>
                <a:cs typeface="Verdana"/>
              </a:rPr>
              <a:t>et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Verdana"/>
                <a:cs typeface="Verdana"/>
              </a:rPr>
              <a:t>s</a:t>
            </a:r>
            <a:r>
              <a:rPr sz="2800" b="1" spc="-20" dirty="0">
                <a:latin typeface="Verdana"/>
                <a:cs typeface="Verdana"/>
              </a:rPr>
              <a:t>ottrae</a:t>
            </a:r>
            <a:r>
              <a:rPr sz="2800" b="1" spc="2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Verdana"/>
                <a:cs typeface="Verdana"/>
              </a:rPr>
              <a:t>te</a:t>
            </a:r>
            <a:r>
              <a:rPr sz="2800" b="1" spc="-25" dirty="0">
                <a:latin typeface="Verdana"/>
                <a:cs typeface="Verdana"/>
              </a:rPr>
              <a:t>mp</a:t>
            </a:r>
            <a:r>
              <a:rPr sz="2800" b="1" spc="-20" dirty="0">
                <a:latin typeface="Verdana"/>
                <a:cs typeface="Verdana"/>
              </a:rPr>
              <a:t>o</a:t>
            </a:r>
            <a:r>
              <a:rPr sz="2800" b="1" spc="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Verdana"/>
                <a:cs typeface="Verdana"/>
              </a:rPr>
              <a:t>al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-20" dirty="0">
                <a:latin typeface="Verdana"/>
                <a:cs typeface="Verdana"/>
              </a:rPr>
              <a:t>o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s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spc="-25" dirty="0">
                <a:latin typeface="Verdana"/>
                <a:cs typeface="Verdana"/>
              </a:rPr>
              <a:t>ud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0" dirty="0">
                <a:latin typeface="Verdana"/>
                <a:cs typeface="Verdana"/>
              </a:rPr>
              <a:t>o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Verdana"/>
                <a:cs typeface="Verdana"/>
              </a:rPr>
              <a:t>al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re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-20" dirty="0">
                <a:latin typeface="Verdana"/>
                <a:cs typeface="Verdana"/>
              </a:rPr>
              <a:t>az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on</a:t>
            </a:r>
            <a:r>
              <a:rPr sz="2800" spc="-10" dirty="0">
                <a:latin typeface="Verdana"/>
                <a:cs typeface="Verdana"/>
              </a:rPr>
              <a:t>i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p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rsona</a:t>
            </a:r>
            <a:r>
              <a:rPr sz="2800" dirty="0">
                <a:latin typeface="Verdana"/>
                <a:cs typeface="Verdana"/>
              </a:rPr>
              <a:t>li</a:t>
            </a:r>
            <a:r>
              <a:rPr sz="2800" spc="-1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6900" y="3581400"/>
            <a:ext cx="4152900" cy="2865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B1C404-5738-4F08-A1F4-8CF34A4D093B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562100" y="609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ff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tti</a:t>
            </a:r>
            <a:r>
              <a:rPr lang="it-IT" sz="2800" b="1" spc="29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“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colla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ali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”</a:t>
            </a:r>
            <a:r>
              <a:rPr lang="it-IT" sz="2800" b="1" spc="3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di</a:t>
            </a:r>
            <a:r>
              <a:rPr lang="it-IT" sz="2800" b="1" spc="3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lang="it-IT" sz="2800" b="1" dirty="0" smtClean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lang="it-IT" sz="2800" b="1" spc="-5" dirty="0" smtClean="0">
                <a:solidFill>
                  <a:srgbClr val="C00000"/>
                </a:solidFill>
                <a:latin typeface="Verdana"/>
                <a:cs typeface="Verdana"/>
              </a:rPr>
              <a:t>net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3886200"/>
            <a:ext cx="7959725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8625" indent="-415925">
              <a:lnSpc>
                <a:spcPct val="100000"/>
              </a:lnSpc>
              <a:buFont typeface="Verdana"/>
              <a:buChar char="—"/>
              <a:tabLst>
                <a:tab pos="429259" algn="l"/>
              </a:tabLst>
            </a:pPr>
            <a:r>
              <a:rPr sz="2800" spc="-10" dirty="0">
                <a:latin typeface="Verdana"/>
                <a:cs typeface="Verdana"/>
              </a:rPr>
              <a:t>f</a:t>
            </a:r>
            <a:r>
              <a:rPr sz="2800" spc="-25" dirty="0">
                <a:latin typeface="Verdana"/>
                <a:cs typeface="Verdana"/>
              </a:rPr>
              <a:t>or</a:t>
            </a:r>
            <a:r>
              <a:rPr sz="2800" spc="-15" dirty="0">
                <a:latin typeface="Verdana"/>
                <a:cs typeface="Verdana"/>
              </a:rPr>
              <a:t>te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s</a:t>
            </a:r>
            <a:r>
              <a:rPr sz="2800" spc="-1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er</a:t>
            </a:r>
            <a:r>
              <a:rPr sz="2800" spc="-15" dirty="0">
                <a:latin typeface="Verdana"/>
                <a:cs typeface="Verdana"/>
              </a:rPr>
              <a:t>io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us</a:t>
            </a:r>
            <a:r>
              <a:rPr sz="2800" spc="-20" dirty="0">
                <a:latin typeface="Verdana"/>
                <a:cs typeface="Verdana"/>
              </a:rPr>
              <a:t>are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In</a:t>
            </a:r>
            <a:r>
              <a:rPr sz="2800" spc="-15" dirty="0">
                <a:latin typeface="Verdana"/>
                <a:cs typeface="Verdana"/>
              </a:rPr>
              <a:t>te</a:t>
            </a:r>
            <a:r>
              <a:rPr sz="2800" spc="-20" dirty="0">
                <a:latin typeface="Verdana"/>
                <a:cs typeface="Verdana"/>
              </a:rPr>
              <a:t>rn</a:t>
            </a:r>
            <a:r>
              <a:rPr sz="2800" spc="-15" dirty="0">
                <a:latin typeface="Verdana"/>
                <a:cs typeface="Verdana"/>
              </a:rPr>
              <a:t>et;</a:t>
            </a:r>
            <a:endParaRPr sz="2800" dirty="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buFont typeface="Verdana"/>
              <a:buChar char="—"/>
              <a:tabLst>
                <a:tab pos="429259" algn="l"/>
              </a:tabLst>
            </a:pPr>
            <a:r>
              <a:rPr sz="2800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s</a:t>
            </a:r>
            <a:r>
              <a:rPr sz="2800" spc="-15" dirty="0">
                <a:latin typeface="Verdana"/>
                <a:cs typeface="Verdana"/>
              </a:rPr>
              <a:t>ta</a:t>
            </a:r>
            <a:r>
              <a:rPr sz="2800" spc="-25" dirty="0">
                <a:latin typeface="Verdana"/>
                <a:cs typeface="Verdana"/>
              </a:rPr>
              <a:t>b</a:t>
            </a:r>
            <a:r>
              <a:rPr sz="2800" dirty="0">
                <a:latin typeface="Verdana"/>
                <a:cs typeface="Verdana"/>
              </a:rPr>
              <a:t>ili</a:t>
            </a:r>
            <a:r>
              <a:rPr sz="2800" spc="-15" dirty="0">
                <a:latin typeface="Verdana"/>
                <a:cs typeface="Verdana"/>
              </a:rPr>
              <a:t>tà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dirty="0">
                <a:latin typeface="Verdana"/>
                <a:cs typeface="Verdana"/>
              </a:rPr>
              <a:t>ll</a:t>
            </a:r>
            <a:r>
              <a:rPr sz="2800" spc="-10" dirty="0">
                <a:latin typeface="Verdana"/>
                <a:cs typeface="Verdana"/>
              </a:rPr>
              <a:t>'</a:t>
            </a:r>
            <a:r>
              <a:rPr sz="2800" spc="-30" dirty="0">
                <a:latin typeface="Verdana"/>
                <a:cs typeface="Verdana"/>
              </a:rPr>
              <a:t>um</a:t>
            </a:r>
            <a:r>
              <a:rPr sz="2800" spc="-25" dirty="0">
                <a:latin typeface="Verdana"/>
                <a:cs typeface="Verdana"/>
              </a:rPr>
              <a:t>or</a:t>
            </a:r>
            <a:r>
              <a:rPr sz="2800" spc="-15" dirty="0">
                <a:latin typeface="Verdana"/>
                <a:cs typeface="Verdana"/>
              </a:rPr>
              <a:t>e;</a:t>
            </a:r>
            <a:endParaRPr sz="2800" dirty="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buFont typeface="Verdana"/>
              <a:buChar char="—"/>
              <a:tabLst>
                <a:tab pos="429259" algn="l"/>
              </a:tabLst>
            </a:pPr>
            <a:r>
              <a:rPr sz="2800" spc="-25" dirty="0">
                <a:latin typeface="Verdana"/>
                <a:cs typeface="Verdana"/>
              </a:rPr>
              <a:t>p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gg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o</a:t>
            </a:r>
            <a:r>
              <a:rPr sz="2800" spc="-70" dirty="0">
                <a:latin typeface="Verdana"/>
                <a:cs typeface="Verdana"/>
              </a:rPr>
              <a:t>r</a:t>
            </a:r>
            <a:r>
              <a:rPr sz="2800" spc="-25" dirty="0">
                <a:latin typeface="Verdana"/>
                <a:cs typeface="Verdana"/>
              </a:rPr>
              <a:t>amen</a:t>
            </a:r>
            <a:r>
              <a:rPr sz="2800" spc="-15" dirty="0">
                <a:latin typeface="Verdana"/>
                <a:cs typeface="Verdana"/>
              </a:rPr>
              <a:t>to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re</a:t>
            </a:r>
            <a:r>
              <a:rPr sz="2800" spc="-25" dirty="0">
                <a:latin typeface="Verdana"/>
                <a:cs typeface="Verdana"/>
              </a:rPr>
              <a:t>nd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men</a:t>
            </a:r>
            <a:r>
              <a:rPr sz="2800" spc="-15" dirty="0">
                <a:latin typeface="Verdana"/>
                <a:cs typeface="Verdana"/>
              </a:rPr>
              <a:t>to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Verdana"/>
                <a:cs typeface="Verdana"/>
              </a:rPr>
              <a:t>sco</a:t>
            </a:r>
            <a:r>
              <a:rPr sz="2800" spc="-15" dirty="0">
                <a:latin typeface="Verdana"/>
                <a:cs typeface="Verdana"/>
              </a:rPr>
              <a:t>la</a:t>
            </a:r>
            <a:r>
              <a:rPr sz="2800" spc="-25" dirty="0">
                <a:latin typeface="Verdana"/>
                <a:cs typeface="Verdana"/>
              </a:rPr>
              <a:t>s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co;</a:t>
            </a:r>
            <a:endParaRPr sz="2800" dirty="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buFont typeface="Verdana"/>
              <a:buChar char="—"/>
              <a:tabLst>
                <a:tab pos="429259" algn="l"/>
              </a:tabLst>
            </a:pPr>
            <a:r>
              <a:rPr sz="2800" spc="-10" dirty="0">
                <a:latin typeface="Verdana"/>
                <a:cs typeface="Verdana"/>
              </a:rPr>
              <a:t>f</a:t>
            </a:r>
            <a:r>
              <a:rPr sz="2800" spc="-25" dirty="0">
                <a:latin typeface="Verdana"/>
                <a:cs typeface="Verdana"/>
              </a:rPr>
              <a:t>r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q</a:t>
            </a:r>
            <a:r>
              <a:rPr sz="2800" spc="-30" dirty="0">
                <a:latin typeface="Verdana"/>
                <a:cs typeface="Verdana"/>
              </a:rPr>
              <a:t>u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Verdana"/>
                <a:cs typeface="Verdana"/>
              </a:rPr>
              <a:t>li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c</a:t>
            </a:r>
            <a:r>
              <a:rPr sz="2800" spc="-25" dirty="0">
                <a:latin typeface="Verdana"/>
                <a:cs typeface="Verdana"/>
              </a:rPr>
              <a:t>o</a:t>
            </a:r>
            <a:r>
              <a:rPr sz="2800" spc="-20" dirty="0">
                <a:latin typeface="Verdana"/>
                <a:cs typeface="Verdana"/>
              </a:rPr>
              <a:t>n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dirty="0">
                <a:latin typeface="Verdana"/>
                <a:cs typeface="Verdana"/>
              </a:rPr>
              <a:t>li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Verdana"/>
                <a:cs typeface="Verdana"/>
              </a:rPr>
              <a:t>alt</a:t>
            </a:r>
            <a:r>
              <a:rPr sz="2800" spc="-25" dirty="0">
                <a:latin typeface="Verdana"/>
                <a:cs typeface="Verdana"/>
              </a:rPr>
              <a:t>r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Verdana"/>
                <a:cs typeface="Verdana"/>
              </a:rPr>
              <a:t>fam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dirty="0">
                <a:latin typeface="Verdana"/>
                <a:cs typeface="Verdana"/>
              </a:rPr>
              <a:t>li</a:t>
            </a:r>
            <a:r>
              <a:rPr sz="2800" spc="-20" dirty="0">
                <a:latin typeface="Verdana"/>
                <a:cs typeface="Verdana"/>
              </a:rPr>
              <a:t>a</a:t>
            </a:r>
            <a:r>
              <a:rPr sz="2800" spc="-25" dirty="0">
                <a:latin typeface="Verdana"/>
                <a:cs typeface="Verdana"/>
              </a:rPr>
              <a:t>r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15" dirty="0">
                <a:latin typeface="Verdana"/>
                <a:cs typeface="Verdana"/>
              </a:rPr>
              <a:t>;</a:t>
            </a:r>
            <a:endParaRPr sz="2800" dirty="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buFont typeface="Verdana"/>
              <a:buChar char="—"/>
              <a:tabLst>
                <a:tab pos="429259" algn="l"/>
              </a:tabLst>
            </a:pPr>
            <a:r>
              <a:rPr sz="2800" spc="-25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spc="-20" dirty="0">
                <a:latin typeface="Verdana"/>
                <a:cs typeface="Verdana"/>
              </a:rPr>
              <a:t>az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on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dirty="0">
                <a:latin typeface="Verdana"/>
                <a:cs typeface="Verdana"/>
              </a:rPr>
              <a:t>ll</a:t>
            </a:r>
            <a:r>
              <a:rPr sz="2800" spc="-5" dirty="0">
                <a:latin typeface="Verdana"/>
                <a:cs typeface="Verdana"/>
              </a:rPr>
              <a:t>'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s</a:t>
            </a:r>
            <a:r>
              <a:rPr sz="2800" spc="-10" dirty="0">
                <a:latin typeface="Verdana"/>
                <a:cs typeface="Verdana"/>
              </a:rPr>
              <a:t>i</a:t>
            </a:r>
            <a:r>
              <a:rPr sz="2800" spc="-25" dirty="0">
                <a:latin typeface="Verdana"/>
                <a:cs typeface="Verdana"/>
              </a:rPr>
              <a:t>s</a:t>
            </a:r>
            <a:r>
              <a:rPr sz="2800" spc="-15" dirty="0">
                <a:latin typeface="Verdana"/>
                <a:cs typeface="Verdana"/>
              </a:rPr>
              <a:t>te</a:t>
            </a:r>
            <a:r>
              <a:rPr sz="2800" spc="-25" dirty="0">
                <a:latin typeface="Verdana"/>
                <a:cs typeface="Verdana"/>
              </a:rPr>
              <a:t>nz</a:t>
            </a:r>
            <a:r>
              <a:rPr sz="2800" spc="-20" dirty="0">
                <a:latin typeface="Verdana"/>
                <a:cs typeface="Verdana"/>
              </a:rPr>
              <a:t>a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Verdana"/>
                <a:cs typeface="Verdana"/>
              </a:rPr>
              <a:t>prob</a:t>
            </a:r>
            <a:r>
              <a:rPr sz="2800" dirty="0">
                <a:latin typeface="Verdana"/>
                <a:cs typeface="Verdana"/>
              </a:rPr>
              <a:t>l</a:t>
            </a:r>
            <a:r>
              <a:rPr sz="2800" spc="-20" dirty="0">
                <a:latin typeface="Verdana"/>
                <a:cs typeface="Verdana"/>
              </a:rPr>
              <a:t>ema.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500" y="914400"/>
            <a:ext cx="316420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marR="5080" indent="-140970">
              <a:lnSpc>
                <a:spcPct val="100000"/>
              </a:lnSpc>
            </a:pPr>
            <a:r>
              <a:rPr sz="4400" b="1" spc="-5" dirty="0">
                <a:solidFill>
                  <a:srgbClr val="FF0000"/>
                </a:solidFill>
                <a:latin typeface="Arial"/>
                <a:cs typeface="Arial"/>
              </a:rPr>
              <a:t>Dipenden</a:t>
            </a:r>
            <a:r>
              <a:rPr sz="4400" b="1" spc="5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44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400" b="1" spc="-5" dirty="0">
                <a:solidFill>
                  <a:srgbClr val="FF0000"/>
                </a:solidFill>
                <a:latin typeface="Arial"/>
                <a:cs typeface="Arial"/>
              </a:rPr>
              <a:t>nte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4400" b="1" spc="-5" dirty="0">
                <a:solidFill>
                  <a:srgbClr val="FF0000"/>
                </a:solidFill>
                <a:latin typeface="Arial"/>
                <a:cs typeface="Arial"/>
              </a:rPr>
              <a:t>net</a:t>
            </a:r>
            <a:endParaRPr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5679" y="496427"/>
            <a:ext cx="4743449" cy="3190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1577E75-B9C5-46DE-9EE3-4E5B35CD890E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303276"/>
            <a:ext cx="9756647" cy="635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329184"/>
            <a:ext cx="9598548" cy="6196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29184"/>
            <a:ext cx="9598660" cy="6196965"/>
          </a:xfrm>
          <a:custGeom>
            <a:avLst/>
            <a:gdLst/>
            <a:ahLst/>
            <a:cxnLst/>
            <a:rect l="l" t="t" r="r" b="b"/>
            <a:pathLst>
              <a:path w="9598660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9469587" y="0"/>
                </a:lnTo>
                <a:lnTo>
                  <a:pt x="9484256" y="824"/>
                </a:lnTo>
                <a:lnTo>
                  <a:pt x="9525011" y="12481"/>
                </a:lnTo>
                <a:lnTo>
                  <a:pt x="9559005" y="36028"/>
                </a:lnTo>
                <a:lnTo>
                  <a:pt x="9583818" y="69046"/>
                </a:lnTo>
                <a:lnTo>
                  <a:pt x="9597031" y="109116"/>
                </a:lnTo>
                <a:lnTo>
                  <a:pt x="9598548" y="6067854"/>
                </a:lnTo>
                <a:lnTo>
                  <a:pt x="9597723" y="6082522"/>
                </a:lnTo>
                <a:lnTo>
                  <a:pt x="9586066" y="6123275"/>
                </a:lnTo>
                <a:lnTo>
                  <a:pt x="9562518" y="6157268"/>
                </a:lnTo>
                <a:lnTo>
                  <a:pt x="9529498" y="6182080"/>
                </a:lnTo>
                <a:lnTo>
                  <a:pt x="9489426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895" y="922020"/>
            <a:ext cx="8887967" cy="5036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927" y="1131637"/>
            <a:ext cx="8280928" cy="44302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265" y="1119993"/>
            <a:ext cx="8290559" cy="4439920"/>
          </a:xfrm>
          <a:custGeom>
            <a:avLst/>
            <a:gdLst/>
            <a:ahLst/>
            <a:cxnLst/>
            <a:rect l="l" t="t" r="r" b="b"/>
            <a:pathLst>
              <a:path w="8290559" h="4439920">
                <a:moveTo>
                  <a:pt x="0" y="4439808"/>
                </a:moveTo>
                <a:lnTo>
                  <a:pt x="8290437" y="4439808"/>
                </a:lnTo>
                <a:lnTo>
                  <a:pt x="8290437" y="0"/>
                </a:lnTo>
                <a:lnTo>
                  <a:pt x="0" y="0"/>
                </a:lnTo>
                <a:lnTo>
                  <a:pt x="0" y="4439808"/>
                </a:lnTo>
                <a:close/>
              </a:path>
            </a:pathLst>
          </a:custGeom>
          <a:ln w="9524">
            <a:solidFill>
              <a:srgbClr val="443C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EDBCF90-9FAD-4E90-B9B5-C3421A2849CC}" type="datetime1">
              <a:rPr lang="it-IT" smtClean="0"/>
              <a:pPr/>
              <a:t>12/12/2019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1562</Words>
  <Application>Microsoft Office PowerPoint</Application>
  <PresentationFormat>Diapositive 35 mm</PresentationFormat>
  <Paragraphs>281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Office Theme</vt:lpstr>
      <vt:lpstr>Tra Mondo Reale e Mondo Virtuale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Posted = Forever</vt:lpstr>
      <vt:lpstr>Image Stealing</vt:lpstr>
      <vt:lpstr>Privacy Crimes</vt:lpstr>
      <vt:lpstr>Teen pornography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Agisce esattamente come tutti i bulli, pertanto vuole dimostrare la sua autorità e la sua forza nei confronti  della vittima.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Password 9 caratteri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 Mondo Reale e Mondo Virtuale</dc:title>
  <dc:creator>Online2PDF.com</dc:creator>
  <cp:lastModifiedBy>Master</cp:lastModifiedBy>
  <cp:revision>12</cp:revision>
  <dcterms:created xsi:type="dcterms:W3CDTF">2019-11-09T14:03:11Z</dcterms:created>
  <dcterms:modified xsi:type="dcterms:W3CDTF">2019-12-12T11:21:30Z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2019-11-09T00:00:00Z</vt:filetime>
  </property>
  <property fmtid="{D5CDD505-2E9C-101B-9397-08002B2CF9AE}" pid="3" name="LastSaved">
    <vt:filetime>2019-11-09T00:00:00Z</vt:filetime>
  </property>
</Properties>
</file>